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13"/>
  </p:notesMasterIdLst>
  <p:sldIdLst>
    <p:sldId id="259" r:id="rId3"/>
    <p:sldId id="257" r:id="rId4"/>
    <p:sldId id="258" r:id="rId5"/>
    <p:sldId id="269" r:id="rId6"/>
    <p:sldId id="260" r:id="rId7"/>
    <p:sldId id="263" r:id="rId8"/>
    <p:sldId id="264" r:id="rId9"/>
    <p:sldId id="262" r:id="rId10"/>
    <p:sldId id="261"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5C8D"/>
    <a:srgbClr val="042568"/>
    <a:srgbClr val="2EF4E0"/>
    <a:srgbClr val="089285"/>
    <a:srgbClr val="031A49"/>
    <a:srgbClr val="012F3B"/>
    <a:srgbClr val="00236D"/>
    <a:srgbClr val="052D3D"/>
    <a:srgbClr val="031B25"/>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5" autoAdjust="0"/>
    <p:restoredTop sz="95332" autoAdjust="0"/>
  </p:normalViewPr>
  <p:slideViewPr>
    <p:cSldViewPr snapToGrid="0" showGuides="1">
      <p:cViewPr varScale="1">
        <p:scale>
          <a:sx n="88" d="100"/>
          <a:sy n="88" d="100"/>
        </p:scale>
        <p:origin x="269"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D5D027-6591-4415-B5CA-CF3E4A874ADD}" type="datetimeFigureOut">
              <a:rPr lang="en-ID" smtClean="0"/>
              <a:t>26/03/2023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8EF79C-73B4-409B-8DE6-FE7AEF7F432D}" type="slidenum">
              <a:rPr lang="en-ID" smtClean="0"/>
              <a:t>‹#›</a:t>
            </a:fld>
            <a:endParaRPr lang="en-ID"/>
          </a:p>
        </p:txBody>
      </p:sp>
    </p:spTree>
    <p:extLst>
      <p:ext uri="{BB962C8B-B14F-4D97-AF65-F5344CB8AC3E}">
        <p14:creationId xmlns:p14="http://schemas.microsoft.com/office/powerpoint/2010/main" val="2699455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yuyeunglau?utm_source=unsplash&amp;utm_medium=referral&amp;utm_content=creditCopyTex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s/photos/artificial-intelligence?utm_source=unsplash&amp;utm_medium=referral&amp;utm_content=creditCopyText"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accuray?utm_source=unsplash&amp;utm_medium=referral&amp;utm_content=creditCopyTex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unsplash.com/s/photos/medical?utm_source=unsplash&amp;utm_medium=referral&amp;utm_content=creditCopyText"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umby?utm_source=unsplash&amp;utm_medium=referral&amp;utm_content=creditCopyText"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unsplash.com/s/photos/education?utm_source=unsplash&amp;utm_medium=referral&amp;utm_content=creditCopyText" TargetMode="External"/><Relationship Id="rId5" Type="http://schemas.openxmlformats.org/officeDocument/2006/relationships/hyperlink" Target="https://unsplash.com/@alexandrevanthuan?utm_source=unsplash&amp;utm_medium=referral&amp;utm_content=creditCopyText" TargetMode="External"/><Relationship Id="rId4" Type="http://schemas.openxmlformats.org/officeDocument/2006/relationships/hyperlink" Target="https://unsplash.com/s/photos/technology-background?utm_source=unsplash&amp;utm_medium=referral&amp;utm_content=creditCopyTex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8EF79C-73B4-409B-8DE6-FE7AEF7F432D}"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6546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="https://www.freepik.com/free-vector/blue-abstract-technology-background_4666670.htm#query=background%20future&amp;position=10&amp;from_view=search&amp;track=sph"&gt;Image by </a:t>
            </a:r>
            <a:r>
              <a:rPr lang="en-US" dirty="0" err="1"/>
              <a:t>pikisuperstar</a:t>
            </a:r>
            <a:r>
              <a:rPr lang="en-US" dirty="0"/>
              <a:t>&lt;/a&gt; on </a:t>
            </a:r>
            <a:r>
              <a:rPr lang="en-US" dirty="0" err="1"/>
              <a:t>Freepik</a:t>
            </a:r>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8EF79C-73B4-409B-8DE6-FE7AEF7F432D}"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22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="https://www.freepik.com/free-vector/blue-abstract-technology-background_4666670.htm#query=background%20future&amp;position=10&amp;from_view=search&amp;track=sph"&gt;Image by </a:t>
            </a:r>
            <a:r>
              <a:rPr lang="en-US" dirty="0" err="1"/>
              <a:t>pikisuperstar</a:t>
            </a:r>
            <a:r>
              <a:rPr lang="en-US" dirty="0"/>
              <a:t>&lt;/a&gt; on </a:t>
            </a:r>
            <a:r>
              <a:rPr lang="en-US" dirty="0" err="1"/>
              <a:t>Freepik</a:t>
            </a:r>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8EF79C-73B4-409B-8DE6-FE7AEF7F432D}"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207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="https://www.freepik.com/free-vector/blue-abstract-technology-background_4666670.htm#query=background%20future&amp;position=10&amp;from_view=search&amp;track=sph"&gt;Image by </a:t>
            </a:r>
            <a:r>
              <a:rPr lang="en-US" dirty="0" err="1"/>
              <a:t>pikisuperstar</a:t>
            </a:r>
            <a:r>
              <a:rPr lang="en-US" dirty="0"/>
              <a:t>&lt;/a&gt; on </a:t>
            </a:r>
            <a:r>
              <a:rPr lang="en-US" dirty="0" err="1"/>
              <a:t>Freepik</a:t>
            </a:r>
            <a:endParaRPr lang="en-US" dirty="0"/>
          </a:p>
          <a:p>
            <a:endParaRPr lang="en-US" dirty="0"/>
          </a:p>
          <a:p>
            <a:r>
              <a:rPr lang="en-US" dirty="0"/>
              <a:t>Photo by </a:t>
            </a:r>
            <a:r>
              <a:rPr lang="en-US" dirty="0" err="1">
                <a:hlinkClick r:id="rId3"/>
              </a:rPr>
              <a:t>Yuyeung</a:t>
            </a:r>
            <a:r>
              <a:rPr lang="en-US" dirty="0">
                <a:hlinkClick r:id="rId3"/>
              </a:rPr>
              <a:t> Lau</a:t>
            </a:r>
            <a:r>
              <a:rPr lang="en-US" dirty="0"/>
              <a:t> on </a:t>
            </a:r>
            <a:r>
              <a:rPr lang="en-US" dirty="0" err="1">
                <a:hlinkClick r:id="rId4"/>
              </a:rPr>
              <a:t>Unsplash</a:t>
            </a:r>
            <a:r>
              <a:rPr lang="en-US" dirty="0"/>
              <a:t> </a:t>
            </a:r>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8EF79C-73B4-409B-8DE6-FE7AEF7F432D}"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5222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="https://www.freepik.com/free-vector/electronic-health-record-technology_16367369.htm#query=ai%20Medic&amp;position=21&amp;from_view=search&amp;track=sph"&gt;Image by rawpixel.com&lt;/a&gt; on </a:t>
            </a:r>
            <a:r>
              <a:rPr lang="en-US" dirty="0" err="1"/>
              <a:t>Freepik</a:t>
            </a:r>
            <a:endParaRPr lang="en-US" dirty="0"/>
          </a:p>
          <a:p>
            <a:r>
              <a:rPr lang="en-US" dirty="0"/>
              <a:t>Photo by </a:t>
            </a:r>
            <a:r>
              <a:rPr lang="en-US" dirty="0" err="1">
                <a:hlinkClick r:id="rId3"/>
              </a:rPr>
              <a:t>Accuray</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AD8EF79C-73B4-409B-8DE6-FE7AEF7F432D}" type="slidenum">
              <a:rPr lang="en-ID" smtClean="0"/>
              <a:t>8</a:t>
            </a:fld>
            <a:endParaRPr lang="en-ID"/>
          </a:p>
        </p:txBody>
      </p:sp>
    </p:spTree>
    <p:extLst>
      <p:ext uri="{BB962C8B-B14F-4D97-AF65-F5344CB8AC3E}">
        <p14:creationId xmlns:p14="http://schemas.microsoft.com/office/powerpoint/2010/main" val="3670709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="https://www.freepik.com/free-photo/robot-writing-with-pen_958109.htm#query=robot%20education&amp;position=12&amp;from_view=search&amp;track=sph"&gt;Image by </a:t>
            </a:r>
            <a:r>
              <a:rPr lang="en-US" dirty="0" err="1"/>
              <a:t>kjpargeter</a:t>
            </a:r>
            <a:r>
              <a:rPr lang="en-US" dirty="0"/>
              <a:t>&lt;/a&gt; on </a:t>
            </a:r>
            <a:r>
              <a:rPr lang="en-US" dirty="0" err="1"/>
              <a:t>Freepik</a:t>
            </a:r>
            <a:endParaRPr lang="en-US" dirty="0"/>
          </a:p>
          <a:p>
            <a:r>
              <a:rPr lang="en-US" dirty="0"/>
              <a:t>Photo by </a:t>
            </a:r>
            <a:r>
              <a:rPr lang="en-US" dirty="0">
                <a:hlinkClick r:id="rId3"/>
              </a:rPr>
              <a:t>Umberto</a:t>
            </a:r>
            <a:r>
              <a:rPr lang="en-US" dirty="0"/>
              <a:t> on </a:t>
            </a:r>
            <a:r>
              <a:rPr lang="en-US" dirty="0" err="1">
                <a:hlinkClick r:id="rId4"/>
              </a:rPr>
              <a:t>Unsplash</a:t>
            </a:r>
            <a:r>
              <a:rPr lang="en-US" dirty="0"/>
              <a:t> </a:t>
            </a:r>
          </a:p>
          <a:p>
            <a:r>
              <a:rPr lang="en-US" dirty="0"/>
              <a:t>Photo by </a:t>
            </a:r>
            <a:r>
              <a:rPr lang="en-US" dirty="0">
                <a:hlinkClick r:id="rId5"/>
              </a:rPr>
              <a:t>Alexandre Van </a:t>
            </a:r>
            <a:r>
              <a:rPr lang="en-US" dirty="0" err="1">
                <a:hlinkClick r:id="rId5"/>
              </a:rPr>
              <a:t>Thuan</a:t>
            </a:r>
            <a:r>
              <a:rPr lang="en-US" dirty="0"/>
              <a:t> on </a:t>
            </a:r>
            <a:r>
              <a:rPr lang="en-US" dirty="0" err="1">
                <a:hlinkClick r:id="rId6"/>
              </a:rPr>
              <a:t>Unsplash</a:t>
            </a:r>
            <a:r>
              <a:rPr lang="en-US" dirty="0"/>
              <a:t> </a:t>
            </a:r>
          </a:p>
        </p:txBody>
      </p:sp>
      <p:sp>
        <p:nvSpPr>
          <p:cNvPr id="4" name="Slide Number Placeholder 3"/>
          <p:cNvSpPr>
            <a:spLocks noGrp="1"/>
          </p:cNvSpPr>
          <p:nvPr>
            <p:ph type="sldNum" sz="quarter" idx="5"/>
          </p:nvPr>
        </p:nvSpPr>
        <p:spPr/>
        <p:txBody>
          <a:bodyPr/>
          <a:lstStyle/>
          <a:p>
            <a:fld id="{AD8EF79C-73B4-409B-8DE6-FE7AEF7F432D}" type="slidenum">
              <a:rPr lang="en-ID" smtClean="0"/>
              <a:t>9</a:t>
            </a:fld>
            <a:endParaRPr lang="en-ID"/>
          </a:p>
        </p:txBody>
      </p:sp>
    </p:spTree>
    <p:extLst>
      <p:ext uri="{BB962C8B-B14F-4D97-AF65-F5344CB8AC3E}">
        <p14:creationId xmlns:p14="http://schemas.microsoft.com/office/powerpoint/2010/main" val="2949850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="https://www.freepik.com/free-vector/futuristic-artificial-intelligence-face-technology-background_4402943.htm#query=ai&amp;position=45&amp;from_view=search&amp;track=sph"&gt;Image by </a:t>
            </a:r>
            <a:r>
              <a:rPr lang="en-US" dirty="0" err="1"/>
              <a:t>starline</a:t>
            </a:r>
            <a:r>
              <a:rPr lang="en-US" dirty="0"/>
              <a:t>&lt;/a&gt; on </a:t>
            </a:r>
            <a:r>
              <a:rPr lang="en-US" dirty="0" err="1"/>
              <a:t>Freepik</a:t>
            </a:r>
            <a:endParaRPr lang="en-ID" dirty="0"/>
          </a:p>
        </p:txBody>
      </p:sp>
      <p:sp>
        <p:nvSpPr>
          <p:cNvPr id="4" name="Slide Number Placeholder 3"/>
          <p:cNvSpPr>
            <a:spLocks noGrp="1"/>
          </p:cNvSpPr>
          <p:nvPr>
            <p:ph type="sldNum" sz="quarter" idx="5"/>
          </p:nvPr>
        </p:nvSpPr>
        <p:spPr/>
        <p:txBody>
          <a:bodyPr/>
          <a:lstStyle/>
          <a:p>
            <a:fld id="{AD8EF79C-73B4-409B-8DE6-FE7AEF7F432D}" type="slidenum">
              <a:rPr lang="en-ID" smtClean="0"/>
              <a:t>10</a:t>
            </a:fld>
            <a:endParaRPr lang="en-ID"/>
          </a:p>
        </p:txBody>
      </p:sp>
    </p:spTree>
    <p:extLst>
      <p:ext uri="{BB962C8B-B14F-4D97-AF65-F5344CB8AC3E}">
        <p14:creationId xmlns:p14="http://schemas.microsoft.com/office/powerpoint/2010/main" val="1375656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C98C-B85A-5044-DF68-CED2FEDFE5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48EE6305-082E-84F1-03E2-E22F51B800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1CF23927-7ECD-B692-E21B-B2D37318D3BD}"/>
              </a:ext>
            </a:extLst>
          </p:cNvPr>
          <p:cNvSpPr>
            <a:spLocks noGrp="1"/>
          </p:cNvSpPr>
          <p:nvPr>
            <p:ph type="dt" sz="half" idx="10"/>
          </p:nvPr>
        </p:nvSpPr>
        <p:spPr/>
        <p:txBody>
          <a:bodyPr/>
          <a:lstStyle/>
          <a:p>
            <a:fld id="{7D9711EA-6414-4BB0-9DFB-A2E27A7B38EA}" type="datetime1">
              <a:rPr lang="en-ID" smtClean="0"/>
              <a:t>27/03/2023</a:t>
            </a:fld>
            <a:endParaRPr lang="en-ID"/>
          </a:p>
        </p:txBody>
      </p:sp>
      <p:sp>
        <p:nvSpPr>
          <p:cNvPr id="5" name="Footer Placeholder 4">
            <a:extLst>
              <a:ext uri="{FF2B5EF4-FFF2-40B4-BE49-F238E27FC236}">
                <a16:creationId xmlns:a16="http://schemas.microsoft.com/office/drawing/2014/main" id="{7C675D87-0232-D645-F567-843EA91D69E9}"/>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CB1B5E29-6B64-73FB-C236-6B150DCF3573}"/>
              </a:ext>
            </a:extLst>
          </p:cNvPr>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2546282474"/>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C4C5A-E0AF-F95F-813F-73D44CD56C48}"/>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DCF9C3F0-E309-0704-C22D-97C3881979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968D452-3465-94D6-E1FE-83F44E62DD81}"/>
              </a:ext>
            </a:extLst>
          </p:cNvPr>
          <p:cNvSpPr>
            <a:spLocks noGrp="1"/>
          </p:cNvSpPr>
          <p:nvPr>
            <p:ph type="dt" sz="half" idx="10"/>
          </p:nvPr>
        </p:nvSpPr>
        <p:spPr/>
        <p:txBody>
          <a:bodyPr/>
          <a:lstStyle/>
          <a:p>
            <a:fld id="{59D60333-19A1-410E-9525-D9F4FE311898}" type="datetime1">
              <a:rPr lang="en-ID" smtClean="0"/>
              <a:t>27/03/2023</a:t>
            </a:fld>
            <a:endParaRPr lang="en-ID"/>
          </a:p>
        </p:txBody>
      </p:sp>
      <p:sp>
        <p:nvSpPr>
          <p:cNvPr id="5" name="Footer Placeholder 4">
            <a:extLst>
              <a:ext uri="{FF2B5EF4-FFF2-40B4-BE49-F238E27FC236}">
                <a16:creationId xmlns:a16="http://schemas.microsoft.com/office/drawing/2014/main" id="{7D1B3551-AF87-4882-51E9-02056E5397B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20D3161-A7F7-3736-38DC-DC36E3906C2C}"/>
              </a:ext>
            </a:extLst>
          </p:cNvPr>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1886763887"/>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F7B70C-4DE3-F5DD-BEEB-1B450CE23EE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D507ACDF-8873-CD06-4046-4E846C808A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34C2A9C-9EB9-5FDF-AC3F-95147C508331}"/>
              </a:ext>
            </a:extLst>
          </p:cNvPr>
          <p:cNvSpPr>
            <a:spLocks noGrp="1"/>
          </p:cNvSpPr>
          <p:nvPr>
            <p:ph type="dt" sz="half" idx="10"/>
          </p:nvPr>
        </p:nvSpPr>
        <p:spPr/>
        <p:txBody>
          <a:bodyPr/>
          <a:lstStyle/>
          <a:p>
            <a:fld id="{DA806E19-E8B9-44FC-A8B2-92A07311E9C5}" type="datetime1">
              <a:rPr lang="en-ID" smtClean="0"/>
              <a:t>27/03/2023</a:t>
            </a:fld>
            <a:endParaRPr lang="en-ID"/>
          </a:p>
        </p:txBody>
      </p:sp>
      <p:sp>
        <p:nvSpPr>
          <p:cNvPr id="5" name="Footer Placeholder 4">
            <a:extLst>
              <a:ext uri="{FF2B5EF4-FFF2-40B4-BE49-F238E27FC236}">
                <a16:creationId xmlns:a16="http://schemas.microsoft.com/office/drawing/2014/main" id="{94FC5DF6-8BA1-C26F-69D2-1B6D80414FAF}"/>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9A7A121-C62B-9F08-A942-DEE2FBE24BE2}"/>
              </a:ext>
            </a:extLst>
          </p:cNvPr>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3496748982"/>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B4B77FE-A6F8-4956-AD71-0247325E5646}" type="datetime1">
              <a:rPr lang="en-ID" smtClean="0"/>
              <a:t>27/03/2023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5A13F171-3463-42CB-AB3C-56497CA68998}" type="slidenum">
              <a:rPr lang="en-ID" smtClean="0"/>
              <a:t>‹#›</a:t>
            </a:fld>
            <a:endParaRPr lang="en-ID"/>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4740176"/>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A84584-27C7-4C2B-BFD2-16AEAE08457A}" type="datetime1">
              <a:rPr lang="en-ID" smtClean="0"/>
              <a:t>27/03/2023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1152488636"/>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45A1B57-52A5-427F-B160-102D771B70FE}" type="datetime1">
              <a:rPr lang="en-ID" smtClean="0"/>
              <a:t>27/03/2023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997999677"/>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DEE80E0-91AD-47C2-A561-9BA4752BD749}" type="datetime1">
              <a:rPr lang="en-ID" smtClean="0"/>
              <a:t>27/03/2023</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3086046138"/>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23F3EF1-6D12-4614-A9F4-1A549DBA3A0D}" type="datetime1">
              <a:rPr lang="en-ID" smtClean="0"/>
              <a:t>27/03/2023</a:t>
            </a:fld>
            <a:endParaRPr lang="en-ID"/>
          </a:p>
        </p:txBody>
      </p:sp>
      <p:sp>
        <p:nvSpPr>
          <p:cNvPr id="8" name="Footer Placeholder 7"/>
          <p:cNvSpPr>
            <a:spLocks noGrp="1"/>
          </p:cNvSpPr>
          <p:nvPr>
            <p:ph type="ftr" sz="quarter" idx="11"/>
          </p:nvPr>
        </p:nvSpPr>
        <p:spPr/>
        <p:txBody>
          <a:bodyPr/>
          <a:lstStyle/>
          <a:p>
            <a:endParaRPr lang="en-ID"/>
          </a:p>
        </p:txBody>
      </p:sp>
      <p:sp>
        <p:nvSpPr>
          <p:cNvPr id="9" name="Slide Number Placeholder 8"/>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1399593944"/>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97046-633D-449D-B4F5-E4783447C40B}" type="datetime1">
              <a:rPr lang="en-ID" smtClean="0"/>
              <a:t>27/03/2023</a:t>
            </a:fld>
            <a:endParaRPr lang="en-ID"/>
          </a:p>
        </p:txBody>
      </p:sp>
      <p:sp>
        <p:nvSpPr>
          <p:cNvPr id="4" name="Footer Placeholder 3"/>
          <p:cNvSpPr>
            <a:spLocks noGrp="1"/>
          </p:cNvSpPr>
          <p:nvPr>
            <p:ph type="ftr" sz="quarter" idx="11"/>
          </p:nvPr>
        </p:nvSpPr>
        <p:spPr/>
        <p:txBody>
          <a:bodyPr/>
          <a:lstStyle/>
          <a:p>
            <a:endParaRPr lang="en-ID"/>
          </a:p>
        </p:txBody>
      </p:sp>
      <p:sp>
        <p:nvSpPr>
          <p:cNvPr id="5" name="Slide Number Placeholder 4"/>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1030786359"/>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513636-5D31-4579-A78B-DA2F08EF4559}" type="datetime1">
              <a:rPr lang="en-ID" smtClean="0"/>
              <a:t>27/03/2023</a:t>
            </a:fld>
            <a:endParaRPr lang="en-ID"/>
          </a:p>
        </p:txBody>
      </p:sp>
      <p:sp>
        <p:nvSpPr>
          <p:cNvPr id="3" name="Footer Placeholder 2"/>
          <p:cNvSpPr>
            <a:spLocks noGrp="1"/>
          </p:cNvSpPr>
          <p:nvPr>
            <p:ph type="ftr" sz="quarter" idx="11"/>
          </p:nvPr>
        </p:nvSpPr>
        <p:spPr/>
        <p:txBody>
          <a:bodyPr/>
          <a:lstStyle/>
          <a:p>
            <a:endParaRPr lang="en-ID"/>
          </a:p>
        </p:txBody>
      </p:sp>
      <p:sp>
        <p:nvSpPr>
          <p:cNvPr id="4" name="Slide Number Placeholder 3"/>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3318228415"/>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738289C-C353-40B1-8B09-5EB59B0742C4}" type="datetime1">
              <a:rPr lang="en-ID" smtClean="0"/>
              <a:t>27/03/2023</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3296158803"/>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F308-3A74-6907-C1CB-E478A6DADA84}"/>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0163C6C8-0C1B-5F52-9211-233D86F0FA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3196843F-4AA1-FB87-A462-8D9B122D1761}"/>
              </a:ext>
            </a:extLst>
          </p:cNvPr>
          <p:cNvSpPr>
            <a:spLocks noGrp="1"/>
          </p:cNvSpPr>
          <p:nvPr>
            <p:ph type="dt" sz="half" idx="10"/>
          </p:nvPr>
        </p:nvSpPr>
        <p:spPr/>
        <p:txBody>
          <a:bodyPr/>
          <a:lstStyle/>
          <a:p>
            <a:fld id="{BFCB5E28-E4DD-4300-8D0F-5A0472A85C7B}" type="datetime1">
              <a:rPr lang="en-ID" smtClean="0"/>
              <a:t>27/03/2023</a:t>
            </a:fld>
            <a:endParaRPr lang="en-ID"/>
          </a:p>
        </p:txBody>
      </p:sp>
      <p:sp>
        <p:nvSpPr>
          <p:cNvPr id="5" name="Footer Placeholder 4">
            <a:extLst>
              <a:ext uri="{FF2B5EF4-FFF2-40B4-BE49-F238E27FC236}">
                <a16:creationId xmlns:a16="http://schemas.microsoft.com/office/drawing/2014/main" id="{46585521-FF05-4AB5-7457-8A446BB2EA07}"/>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E19465F7-9E81-29A7-FC67-8D82E3A8A307}"/>
              </a:ext>
            </a:extLst>
          </p:cNvPr>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2897535513"/>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2D47FD4-C8C5-4756-A299-5FB5C1282CA9}" type="datetime1">
              <a:rPr lang="en-ID" smtClean="0"/>
              <a:t>27/03/2023</a:t>
            </a:fld>
            <a:endParaRPr lang="en-ID"/>
          </a:p>
        </p:txBody>
      </p:sp>
      <p:sp>
        <p:nvSpPr>
          <p:cNvPr id="6" name="Footer Placeholder 5"/>
          <p:cNvSpPr>
            <a:spLocks noGrp="1"/>
          </p:cNvSpPr>
          <p:nvPr>
            <p:ph type="ftr" sz="quarter" idx="11"/>
          </p:nvPr>
        </p:nvSpPr>
        <p:spPr/>
        <p:txBody>
          <a:bodyPr/>
          <a:lstStyle/>
          <a:p>
            <a:endParaRPr lang="en-ID"/>
          </a:p>
        </p:txBody>
      </p:sp>
      <p:sp>
        <p:nvSpPr>
          <p:cNvPr id="7" name="Slide Number Placeholder 6"/>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3964567425"/>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BA1523F9-EE65-47E9-A9AA-1455EC9D8712}" type="datetime1">
              <a:rPr lang="en-ID" smtClean="0"/>
              <a:t>27/03/2023</a:t>
            </a:fld>
            <a:endParaRPr lang="en-ID"/>
          </a:p>
        </p:txBody>
      </p:sp>
      <p:sp>
        <p:nvSpPr>
          <p:cNvPr id="4" name="Footer Placeholder 3"/>
          <p:cNvSpPr>
            <a:spLocks noGrp="1"/>
          </p:cNvSpPr>
          <p:nvPr>
            <p:ph type="ftr" sz="quarter" idx="11"/>
          </p:nvPr>
        </p:nvSpPr>
        <p:spPr/>
        <p:txBody>
          <a:bodyPr/>
          <a:lstStyle/>
          <a:p>
            <a:endParaRPr lang="en-ID"/>
          </a:p>
        </p:txBody>
      </p:sp>
      <p:sp>
        <p:nvSpPr>
          <p:cNvPr id="5" name="Slide Number Placeholder 4"/>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21099079"/>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85BF8E8-79D1-4BF6-A772-D74D94ED0724}" type="datetime1">
              <a:rPr lang="en-ID" smtClean="0"/>
              <a:t>27/03/2023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2677372157"/>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3941001-D9BC-4DDD-BB65-BA1B7B761CC1}" type="datetime1">
              <a:rPr lang="en-ID" smtClean="0"/>
              <a:t>27/03/2023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5A13F171-3463-42CB-AB3C-56497CA68998}" type="slidenum">
              <a:rPr lang="en-ID" smtClean="0"/>
              <a:t>‹#›</a:t>
            </a:fld>
            <a:endParaRPr lang="en-ID"/>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936530657"/>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C80C585-7593-4A29-B70D-446BED0CA5D5}" type="datetime1">
              <a:rPr lang="en-ID" smtClean="0"/>
              <a:t>27/03/2023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1050164482"/>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55FD6B2-BF47-40FB-9974-712F7D70FACA}" type="datetime1">
              <a:rPr lang="en-ID" smtClean="0"/>
              <a:t>27/03/2023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5A13F171-3463-42CB-AB3C-56497CA68998}" type="slidenum">
              <a:rPr lang="en-ID" smtClean="0"/>
              <a:t>‹#›</a:t>
            </a:fld>
            <a:endParaRPr lang="en-ID"/>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301283933"/>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FA1A3A3-0978-452D-B8A2-6C44541C3DCC}" type="datetime1">
              <a:rPr lang="en-ID" smtClean="0"/>
              <a:t>27/03/2023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3996182247"/>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1755D1-7A5E-428B-85F0-A2DEFF799DC8}" type="datetime1">
              <a:rPr lang="en-ID" smtClean="0"/>
              <a:t>27/03/2023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228577926"/>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4215DA4-6E88-4F1D-9BA0-3F5B58BB4C68}" type="datetime1">
              <a:rPr lang="en-ID" smtClean="0"/>
              <a:t>27/03/2023</a:t>
            </a:fld>
            <a:endParaRPr lang="en-ID"/>
          </a:p>
        </p:txBody>
      </p:sp>
      <p:sp>
        <p:nvSpPr>
          <p:cNvPr id="5" name="Footer Placeholder 4"/>
          <p:cNvSpPr>
            <a:spLocks noGrp="1"/>
          </p:cNvSpPr>
          <p:nvPr>
            <p:ph type="ftr" sz="quarter" idx="11"/>
          </p:nvPr>
        </p:nvSpPr>
        <p:spPr/>
        <p:txBody>
          <a:bodyPr/>
          <a:lstStyle/>
          <a:p>
            <a:endParaRPr lang="en-ID"/>
          </a:p>
        </p:txBody>
      </p:sp>
      <p:sp>
        <p:nvSpPr>
          <p:cNvPr id="6" name="Slide Number Placeholder 5"/>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2444389173"/>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A257F-1706-BA4D-F842-11A8B1337D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F8DD0F01-6B72-C158-9FB3-5C2E4A1F59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54CF9C-3864-7D66-82D1-0977CD24BA34}"/>
              </a:ext>
            </a:extLst>
          </p:cNvPr>
          <p:cNvSpPr>
            <a:spLocks noGrp="1"/>
          </p:cNvSpPr>
          <p:nvPr>
            <p:ph type="dt" sz="half" idx="10"/>
          </p:nvPr>
        </p:nvSpPr>
        <p:spPr/>
        <p:txBody>
          <a:bodyPr/>
          <a:lstStyle/>
          <a:p>
            <a:fld id="{DF6A0CA8-5B36-47E7-8F56-FD0044EB9696}" type="datetime1">
              <a:rPr lang="en-ID" smtClean="0"/>
              <a:t>27/03/2023</a:t>
            </a:fld>
            <a:endParaRPr lang="en-ID"/>
          </a:p>
        </p:txBody>
      </p:sp>
      <p:sp>
        <p:nvSpPr>
          <p:cNvPr id="5" name="Footer Placeholder 4">
            <a:extLst>
              <a:ext uri="{FF2B5EF4-FFF2-40B4-BE49-F238E27FC236}">
                <a16:creationId xmlns:a16="http://schemas.microsoft.com/office/drawing/2014/main" id="{AE8164A6-5C65-9129-DFC9-45E0B1518364}"/>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9797BD18-6C3A-5346-787D-58F9BD6E8F32}"/>
              </a:ext>
            </a:extLst>
          </p:cNvPr>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2639151217"/>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FC9E-5840-3381-B26F-CA6E98796BE0}"/>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855638E0-9420-6BA8-4CF3-5EDB813A73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1E7B6FA7-D860-C404-5B5C-B20EA5B2AF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693F16E1-03B3-1968-B18E-C4BD9C963E32}"/>
              </a:ext>
            </a:extLst>
          </p:cNvPr>
          <p:cNvSpPr>
            <a:spLocks noGrp="1"/>
          </p:cNvSpPr>
          <p:nvPr>
            <p:ph type="dt" sz="half" idx="10"/>
          </p:nvPr>
        </p:nvSpPr>
        <p:spPr/>
        <p:txBody>
          <a:bodyPr/>
          <a:lstStyle/>
          <a:p>
            <a:fld id="{77A3F8F4-CF73-4F56-9A34-9BB2CCC09233}" type="datetime1">
              <a:rPr lang="en-ID" smtClean="0"/>
              <a:t>27/03/2023</a:t>
            </a:fld>
            <a:endParaRPr lang="en-ID"/>
          </a:p>
        </p:txBody>
      </p:sp>
      <p:sp>
        <p:nvSpPr>
          <p:cNvPr id="6" name="Footer Placeholder 5">
            <a:extLst>
              <a:ext uri="{FF2B5EF4-FFF2-40B4-BE49-F238E27FC236}">
                <a16:creationId xmlns:a16="http://schemas.microsoft.com/office/drawing/2014/main" id="{FDF428DE-C98B-63C7-7FFD-47A366230B37}"/>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9D11AA2C-5E67-F15E-BEE1-13EB524BEE69}"/>
              </a:ext>
            </a:extLst>
          </p:cNvPr>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567258534"/>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F7F4C-F01C-C956-7042-E59161C14A21}"/>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B71075EC-726B-28A2-336F-DB364E8F2F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264D15-02FD-7CEE-E26A-06C3B50038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D8499AD3-349F-DBF3-DB3C-FCA7EFC50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590031-3574-7DC7-DDFA-087632CB46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2F5F21A4-9DF6-DCE1-4DAA-185F35EAB74A}"/>
              </a:ext>
            </a:extLst>
          </p:cNvPr>
          <p:cNvSpPr>
            <a:spLocks noGrp="1"/>
          </p:cNvSpPr>
          <p:nvPr>
            <p:ph type="dt" sz="half" idx="10"/>
          </p:nvPr>
        </p:nvSpPr>
        <p:spPr/>
        <p:txBody>
          <a:bodyPr/>
          <a:lstStyle/>
          <a:p>
            <a:fld id="{D8F1342A-DDCF-4F14-B28C-81C1496AB934}" type="datetime1">
              <a:rPr lang="en-ID" smtClean="0"/>
              <a:t>27/03/2023</a:t>
            </a:fld>
            <a:endParaRPr lang="en-ID"/>
          </a:p>
        </p:txBody>
      </p:sp>
      <p:sp>
        <p:nvSpPr>
          <p:cNvPr id="8" name="Footer Placeholder 7">
            <a:extLst>
              <a:ext uri="{FF2B5EF4-FFF2-40B4-BE49-F238E27FC236}">
                <a16:creationId xmlns:a16="http://schemas.microsoft.com/office/drawing/2014/main" id="{480F93E6-712B-5EED-A75F-F74E7A289D11}"/>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D9AC792D-0D3D-AF58-0C49-258CADDCA088}"/>
              </a:ext>
            </a:extLst>
          </p:cNvPr>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3282202991"/>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C2187-15D9-9B7F-9D3C-E74A6AB7A9A1}"/>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919ED461-96AA-B984-2BBF-BACC0D823C09}"/>
              </a:ext>
            </a:extLst>
          </p:cNvPr>
          <p:cNvSpPr>
            <a:spLocks noGrp="1"/>
          </p:cNvSpPr>
          <p:nvPr>
            <p:ph type="dt" sz="half" idx="10"/>
          </p:nvPr>
        </p:nvSpPr>
        <p:spPr/>
        <p:txBody>
          <a:bodyPr/>
          <a:lstStyle/>
          <a:p>
            <a:fld id="{CC59C69E-8FE7-4F21-B1EA-36684511E68C}" type="datetime1">
              <a:rPr lang="en-ID" smtClean="0"/>
              <a:t>27/03/2023</a:t>
            </a:fld>
            <a:endParaRPr lang="en-ID"/>
          </a:p>
        </p:txBody>
      </p:sp>
      <p:sp>
        <p:nvSpPr>
          <p:cNvPr id="4" name="Footer Placeholder 3">
            <a:extLst>
              <a:ext uri="{FF2B5EF4-FFF2-40B4-BE49-F238E27FC236}">
                <a16:creationId xmlns:a16="http://schemas.microsoft.com/office/drawing/2014/main" id="{E9BF34B8-49C9-CF2F-01A2-0698F3292A4B}"/>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1A7B507D-631A-8B0C-E9AD-44C2181CE232}"/>
              </a:ext>
            </a:extLst>
          </p:cNvPr>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2637573070"/>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6B5099-05CD-A821-8F36-C8722DDD8A46}"/>
              </a:ext>
            </a:extLst>
          </p:cNvPr>
          <p:cNvSpPr>
            <a:spLocks noGrp="1"/>
          </p:cNvSpPr>
          <p:nvPr>
            <p:ph type="dt" sz="half" idx="10"/>
          </p:nvPr>
        </p:nvSpPr>
        <p:spPr/>
        <p:txBody>
          <a:bodyPr/>
          <a:lstStyle/>
          <a:p>
            <a:fld id="{E53D6459-EEC7-47B6-9515-F9DEFEAE67C3}" type="datetime1">
              <a:rPr lang="en-ID" smtClean="0"/>
              <a:t>27/03/2023</a:t>
            </a:fld>
            <a:endParaRPr lang="en-ID"/>
          </a:p>
        </p:txBody>
      </p:sp>
      <p:sp>
        <p:nvSpPr>
          <p:cNvPr id="3" name="Footer Placeholder 2">
            <a:extLst>
              <a:ext uri="{FF2B5EF4-FFF2-40B4-BE49-F238E27FC236}">
                <a16:creationId xmlns:a16="http://schemas.microsoft.com/office/drawing/2014/main" id="{F1A43F6D-7945-1C94-ED3B-A1A5265F1583}"/>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B2E79CAA-D5DD-EE75-7A76-9F9C2B128172}"/>
              </a:ext>
            </a:extLst>
          </p:cNvPr>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161761911"/>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9FDAF-B18A-9675-7007-497FF288D0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AE74E773-8BB7-B81F-1EE6-370D32B8A8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AF230079-6EF3-320B-BAD1-58BBC0AD27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943D7F-AC38-A805-CFEC-B481FF0633C4}"/>
              </a:ext>
            </a:extLst>
          </p:cNvPr>
          <p:cNvSpPr>
            <a:spLocks noGrp="1"/>
          </p:cNvSpPr>
          <p:nvPr>
            <p:ph type="dt" sz="half" idx="10"/>
          </p:nvPr>
        </p:nvSpPr>
        <p:spPr/>
        <p:txBody>
          <a:bodyPr/>
          <a:lstStyle/>
          <a:p>
            <a:fld id="{5D075F2A-8E46-4EBE-8638-6B55A280834C}" type="datetime1">
              <a:rPr lang="en-ID" smtClean="0"/>
              <a:t>27/03/2023</a:t>
            </a:fld>
            <a:endParaRPr lang="en-ID"/>
          </a:p>
        </p:txBody>
      </p:sp>
      <p:sp>
        <p:nvSpPr>
          <p:cNvPr id="6" name="Footer Placeholder 5">
            <a:extLst>
              <a:ext uri="{FF2B5EF4-FFF2-40B4-BE49-F238E27FC236}">
                <a16:creationId xmlns:a16="http://schemas.microsoft.com/office/drawing/2014/main" id="{29132FE0-AE5E-3E55-C9EC-5DF058963C33}"/>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17989476-542A-0ACF-1B83-E7457EAE8EE0}"/>
              </a:ext>
            </a:extLst>
          </p:cNvPr>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1550139722"/>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3B82-142E-0475-DC4B-D41052C85A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729D9CFB-D238-7AAB-BD5A-FDBB7E3A68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044ED41B-E690-5D70-81B9-34C0BEC1B5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702E7A-A435-CECF-5A3A-633842E48CE3}"/>
              </a:ext>
            </a:extLst>
          </p:cNvPr>
          <p:cNvSpPr>
            <a:spLocks noGrp="1"/>
          </p:cNvSpPr>
          <p:nvPr>
            <p:ph type="dt" sz="half" idx="10"/>
          </p:nvPr>
        </p:nvSpPr>
        <p:spPr/>
        <p:txBody>
          <a:bodyPr/>
          <a:lstStyle/>
          <a:p>
            <a:fld id="{488DFAB9-6F89-44A4-B614-FFD5CA2D4D0D}" type="datetime1">
              <a:rPr lang="en-ID" smtClean="0"/>
              <a:t>27/03/2023</a:t>
            </a:fld>
            <a:endParaRPr lang="en-ID"/>
          </a:p>
        </p:txBody>
      </p:sp>
      <p:sp>
        <p:nvSpPr>
          <p:cNvPr id="6" name="Footer Placeholder 5">
            <a:extLst>
              <a:ext uri="{FF2B5EF4-FFF2-40B4-BE49-F238E27FC236}">
                <a16:creationId xmlns:a16="http://schemas.microsoft.com/office/drawing/2014/main" id="{29A0F7E3-8721-7A3B-70F6-2A71CE57388A}"/>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29FF42BC-0577-DD52-6BAC-02D95E6A7A52}"/>
              </a:ext>
            </a:extLst>
          </p:cNvPr>
          <p:cNvSpPr>
            <a:spLocks noGrp="1"/>
          </p:cNvSpPr>
          <p:nvPr>
            <p:ph type="sldNum" sz="quarter" idx="12"/>
          </p:nvPr>
        </p:nvSpPr>
        <p:spPr/>
        <p:txBody>
          <a:bodyPr/>
          <a:lstStyle/>
          <a:p>
            <a:fld id="{5A13F171-3463-42CB-AB3C-56497CA68998}" type="slidenum">
              <a:rPr lang="en-ID" smtClean="0"/>
              <a:t>‹#›</a:t>
            </a:fld>
            <a:endParaRPr lang="en-ID"/>
          </a:p>
        </p:txBody>
      </p:sp>
    </p:spTree>
    <p:extLst>
      <p:ext uri="{BB962C8B-B14F-4D97-AF65-F5344CB8AC3E}">
        <p14:creationId xmlns:p14="http://schemas.microsoft.com/office/powerpoint/2010/main" val="1645739216"/>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A83188-6E60-3843-43E7-ED9CB38800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9D04C91E-E65B-9199-09DA-751A458D11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87644C3-68FE-1326-78E9-8B676EBCC9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9BFFF8-7FCB-4885-8A41-D604ECB4FD25}" type="datetime1">
              <a:rPr lang="en-ID" smtClean="0"/>
              <a:t>27/03/2023</a:t>
            </a:fld>
            <a:endParaRPr lang="en-ID"/>
          </a:p>
        </p:txBody>
      </p:sp>
      <p:sp>
        <p:nvSpPr>
          <p:cNvPr id="5" name="Footer Placeholder 4">
            <a:extLst>
              <a:ext uri="{FF2B5EF4-FFF2-40B4-BE49-F238E27FC236}">
                <a16:creationId xmlns:a16="http://schemas.microsoft.com/office/drawing/2014/main" id="{47FE0419-E7C6-B480-36DA-E9CEB2869A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6C4AD39E-074C-2C69-0CDC-487E7E79DC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13F171-3463-42CB-AB3C-56497CA68998}" type="slidenum">
              <a:rPr lang="en-ID" smtClean="0"/>
              <a:t>‹#›</a:t>
            </a:fld>
            <a:endParaRPr lang="en-ID"/>
          </a:p>
        </p:txBody>
      </p:sp>
    </p:spTree>
    <p:extLst>
      <p:ext uri="{BB962C8B-B14F-4D97-AF65-F5344CB8AC3E}">
        <p14:creationId xmlns:p14="http://schemas.microsoft.com/office/powerpoint/2010/main" val="2230413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26113377-B819-4195-8BE6-CBCC3AC583C4}" type="datetime1">
              <a:rPr lang="en-ID" smtClean="0"/>
              <a:t>27/03/2023</a:t>
            </a:fld>
            <a:endParaRPr lang="en-ID"/>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D"/>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5A13F171-3463-42CB-AB3C-56497CA68998}" type="slidenum">
              <a:rPr lang="en-ID" smtClean="0"/>
              <a:t>‹#›</a:t>
            </a:fld>
            <a:endParaRPr lang="en-ID"/>
          </a:p>
        </p:txBody>
      </p:sp>
    </p:spTree>
    <p:extLst>
      <p:ext uri="{BB962C8B-B14F-4D97-AF65-F5344CB8AC3E}">
        <p14:creationId xmlns:p14="http://schemas.microsoft.com/office/powerpoint/2010/main" val="153400438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reda99/"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2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3" Type="http://schemas.openxmlformats.org/officeDocument/2006/relationships/image" Target="../media/image37.svg"/><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png"/><Relationship Id="rId10"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942BD1A-4492-0F83-D35B-7B573E4AF69B}"/>
              </a:ext>
            </a:extLst>
          </p:cNvPr>
          <p:cNvGrpSpPr/>
          <p:nvPr/>
        </p:nvGrpSpPr>
        <p:grpSpPr>
          <a:xfrm rot="16200000">
            <a:off x="376392" y="-287300"/>
            <a:ext cx="517484" cy="1270268"/>
            <a:chOff x="12681679" y="524656"/>
            <a:chExt cx="1109272" cy="2722934"/>
          </a:xfrm>
        </p:grpSpPr>
        <p:sp>
          <p:nvSpPr>
            <p:cNvPr id="15" name="Oval 14">
              <a:extLst>
                <a:ext uri="{FF2B5EF4-FFF2-40B4-BE49-F238E27FC236}">
                  <a16:creationId xmlns:a16="http://schemas.microsoft.com/office/drawing/2014/main" id="{5E93C8F8-A491-5592-9794-7BC0D2CD0E46}"/>
                </a:ext>
              </a:extLst>
            </p:cNvPr>
            <p:cNvSpPr/>
            <p:nvPr/>
          </p:nvSpPr>
          <p:spPr>
            <a:xfrm>
              <a:off x="12681679" y="524656"/>
              <a:ext cx="1109272" cy="1109272"/>
            </a:xfrm>
            <a:prstGeom prst="ellipse">
              <a:avLst/>
            </a:prstGeom>
            <a:solidFill>
              <a:srgbClr val="042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ECD6AB75-DA90-8A95-D756-DBC937DD928E}"/>
                </a:ext>
              </a:extLst>
            </p:cNvPr>
            <p:cNvSpPr/>
            <p:nvPr/>
          </p:nvSpPr>
          <p:spPr>
            <a:xfrm>
              <a:off x="12681679" y="1331487"/>
              <a:ext cx="1109272" cy="1109272"/>
            </a:xfrm>
            <a:prstGeom prst="ellipse">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1120E95-A94C-2C89-3E82-4298A021CD1F}"/>
                </a:ext>
              </a:extLst>
            </p:cNvPr>
            <p:cNvSpPr/>
            <p:nvPr/>
          </p:nvSpPr>
          <p:spPr>
            <a:xfrm>
              <a:off x="12681679" y="2138318"/>
              <a:ext cx="1109272" cy="1109272"/>
            </a:xfrm>
            <a:prstGeom prst="ellipse">
              <a:avLst/>
            </a:prstGeom>
            <a:solidFill>
              <a:srgbClr val="2E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9" name="Freeform: Shape 18">
            <a:extLst>
              <a:ext uri="{FF2B5EF4-FFF2-40B4-BE49-F238E27FC236}">
                <a16:creationId xmlns:a16="http://schemas.microsoft.com/office/drawing/2014/main" id="{E50A0226-D9B0-44DA-6C20-B962D740746C}"/>
              </a:ext>
            </a:extLst>
          </p:cNvPr>
          <p:cNvSpPr/>
          <p:nvPr/>
        </p:nvSpPr>
        <p:spPr>
          <a:xfrm>
            <a:off x="9530862" y="0"/>
            <a:ext cx="2661138" cy="2575084"/>
          </a:xfrm>
          <a:custGeom>
            <a:avLst/>
            <a:gdLst>
              <a:gd name="connsiteX0" fmla="*/ 454114 w 2661138"/>
              <a:gd name="connsiteY0" fmla="*/ 0 h 2575084"/>
              <a:gd name="connsiteX1" fmla="*/ 2548361 w 2661138"/>
              <a:gd name="connsiteY1" fmla="*/ 0 h 2575084"/>
              <a:gd name="connsiteX2" fmla="*/ 2549034 w 2661138"/>
              <a:gd name="connsiteY2" fmla="*/ 590 h 2575084"/>
              <a:gd name="connsiteX3" fmla="*/ 2658697 w 2661138"/>
              <a:gd name="connsiteY3" fmla="*/ 119814 h 2575084"/>
              <a:gd name="connsiteX4" fmla="*/ 2661138 w 2661138"/>
              <a:gd name="connsiteY4" fmla="*/ 123078 h 2575084"/>
              <a:gd name="connsiteX5" fmla="*/ 2661138 w 2661138"/>
              <a:gd name="connsiteY5" fmla="*/ 2025708 h 2575084"/>
              <a:gd name="connsiteX6" fmla="*/ 2658697 w 2661138"/>
              <a:gd name="connsiteY6" fmla="*/ 2028972 h 2575084"/>
              <a:gd name="connsiteX7" fmla="*/ 1500691 w 2661138"/>
              <a:gd name="connsiteY7" fmla="*/ 2575084 h 2575084"/>
              <a:gd name="connsiteX8" fmla="*/ 0 w 2661138"/>
              <a:gd name="connsiteY8" fmla="*/ 1074393 h 2575084"/>
              <a:gd name="connsiteX9" fmla="*/ 439542 w 2661138"/>
              <a:gd name="connsiteY9" fmla="*/ 13244 h 257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1138" h="2575084">
                <a:moveTo>
                  <a:pt x="454114" y="0"/>
                </a:moveTo>
                <a:lnTo>
                  <a:pt x="2548361" y="0"/>
                </a:lnTo>
                <a:lnTo>
                  <a:pt x="2549034" y="590"/>
                </a:lnTo>
                <a:cubicBezTo>
                  <a:pt x="2587677" y="38323"/>
                  <a:pt x="2624291" y="78124"/>
                  <a:pt x="2658697" y="119814"/>
                </a:cubicBezTo>
                <a:lnTo>
                  <a:pt x="2661138" y="123078"/>
                </a:lnTo>
                <a:lnTo>
                  <a:pt x="2661138" y="2025708"/>
                </a:lnTo>
                <a:lnTo>
                  <a:pt x="2658697" y="2028972"/>
                </a:lnTo>
                <a:cubicBezTo>
                  <a:pt x="2383449" y="2362496"/>
                  <a:pt x="1966896" y="2575084"/>
                  <a:pt x="1500691" y="2575084"/>
                </a:cubicBezTo>
                <a:cubicBezTo>
                  <a:pt x="671882" y="2575084"/>
                  <a:pt x="0" y="1903202"/>
                  <a:pt x="0" y="1074393"/>
                </a:cubicBezTo>
                <a:cubicBezTo>
                  <a:pt x="0" y="659989"/>
                  <a:pt x="167971" y="284816"/>
                  <a:pt x="439542" y="13244"/>
                </a:cubicBezTo>
                <a:close/>
              </a:path>
            </a:pathLst>
          </a:custGeom>
          <a:gradFill>
            <a:gsLst>
              <a:gs pos="31000">
                <a:srgbClr val="2EF4E0">
                  <a:alpha val="27000"/>
                </a:srgbClr>
              </a:gs>
              <a:gs pos="100000">
                <a:srgbClr val="012F3B">
                  <a:alpha val="12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26D760A8-4827-1E3B-0523-3DD2814FFDD9}"/>
              </a:ext>
            </a:extLst>
          </p:cNvPr>
          <p:cNvSpPr/>
          <p:nvPr/>
        </p:nvSpPr>
        <p:spPr>
          <a:xfrm>
            <a:off x="11118798" y="4203430"/>
            <a:ext cx="457510" cy="457510"/>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163D2F96-04C4-BBA2-2EAB-3CCA87C67C27}"/>
              </a:ext>
            </a:extLst>
          </p:cNvPr>
          <p:cNvSpPr/>
          <p:nvPr/>
        </p:nvSpPr>
        <p:spPr>
          <a:xfrm>
            <a:off x="6426926" y="1687269"/>
            <a:ext cx="5765075" cy="379827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771229E4-EF55-5F72-BD90-353B36C71BEF}"/>
              </a:ext>
            </a:extLst>
          </p:cNvPr>
          <p:cNvSpPr txBox="1"/>
          <p:nvPr/>
        </p:nvSpPr>
        <p:spPr>
          <a:xfrm>
            <a:off x="6940061" y="1828158"/>
            <a:ext cx="5401455" cy="2567398"/>
          </a:xfrm>
          <a:prstGeom prst="rect">
            <a:avLst/>
          </a:prstGeom>
          <a:noFill/>
        </p:spPr>
        <p:txBody>
          <a:bodyPr wrap="square" t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6600" b="1" i="0" u="none" strike="noStrike" kern="1200" cap="none" spc="0" normalizeH="0" baseline="0" noProof="0" dirty="0" smtClean="0">
                <a:ln>
                  <a:noFill/>
                </a:ln>
                <a:solidFill>
                  <a:schemeClr val="accent1"/>
                </a:solidFill>
                <a:effectLst/>
                <a:uLnTx/>
                <a:uFillTx/>
                <a:latin typeface="AvenirNext LT Pro Bold" panose="020B0804020202020204" pitchFamily="34" charset="0"/>
                <a:ea typeface="Roboto" panose="02000000000000000000" pitchFamily="2" charset="0"/>
                <a:cs typeface="+mn-cs"/>
              </a:rPr>
              <a:t>Airline Passenger</a:t>
            </a:r>
            <a:r>
              <a:rPr kumimoji="0" lang="en-ID" sz="6600" b="1" i="0" u="none" strike="noStrike" kern="1200" cap="none" spc="0" normalizeH="0" noProof="0" dirty="0" smtClean="0">
                <a:ln>
                  <a:noFill/>
                </a:ln>
                <a:solidFill>
                  <a:schemeClr val="accent1"/>
                </a:solidFill>
                <a:effectLst/>
                <a:uLnTx/>
                <a:uFillTx/>
                <a:latin typeface="AvenirNext LT Pro Bold" panose="020B0804020202020204" pitchFamily="34" charset="0"/>
                <a:ea typeface="Roboto" panose="02000000000000000000" pitchFamily="2" charset="0"/>
                <a:cs typeface="+mn-cs"/>
              </a:rPr>
              <a:t> Satisfaction</a:t>
            </a:r>
            <a:endParaRPr kumimoji="0" lang="en-ID" sz="6600" b="1" i="0" u="none" strike="noStrike" kern="1200" cap="none" spc="0" normalizeH="0" baseline="0" noProof="0" dirty="0">
              <a:ln>
                <a:noFill/>
              </a:ln>
              <a:solidFill>
                <a:schemeClr val="accent1"/>
              </a:solidFill>
              <a:effectLst/>
              <a:uLnTx/>
              <a:uFillTx/>
              <a:latin typeface="AvenirNext LT Pro Bold" panose="020B0804020202020204" pitchFamily="34" charset="0"/>
              <a:ea typeface="Roboto" panose="02000000000000000000" pitchFamily="2" charset="0"/>
              <a:cs typeface="+mn-cs"/>
            </a:endParaRPr>
          </a:p>
        </p:txBody>
      </p:sp>
      <p:sp>
        <p:nvSpPr>
          <p:cNvPr id="22" name="TextBox 21">
            <a:extLst>
              <a:ext uri="{FF2B5EF4-FFF2-40B4-BE49-F238E27FC236}">
                <a16:creationId xmlns:a16="http://schemas.microsoft.com/office/drawing/2014/main" id="{C1703F3E-66AD-A826-B79B-12FE17A79021}"/>
              </a:ext>
            </a:extLst>
          </p:cNvPr>
          <p:cNvSpPr txBox="1"/>
          <p:nvPr/>
        </p:nvSpPr>
        <p:spPr>
          <a:xfrm>
            <a:off x="6644640" y="4982676"/>
            <a:ext cx="521643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2400" b="0" i="0" u="none" strike="noStrike" kern="1200" cap="none" spc="0" normalizeH="0" baseline="0" noProof="0" dirty="0" smtClean="0">
                <a:ln>
                  <a:noFill/>
                </a:ln>
                <a:effectLst/>
                <a:uLnTx/>
                <a:uFillTx/>
                <a:latin typeface="Roboto" panose="02000000000000000000" pitchFamily="2" charset="0"/>
                <a:ea typeface="Roboto" panose="02000000000000000000" pitchFamily="2" charset="0"/>
                <a:cs typeface="+mn-cs"/>
              </a:rPr>
              <a:t>Reda</a:t>
            </a:r>
            <a:r>
              <a:rPr kumimoji="0" lang="en-ID" sz="2400" b="0" i="0" u="none" strike="noStrike" kern="1200" cap="none" spc="0" normalizeH="0" noProof="0" dirty="0" smtClean="0">
                <a:ln>
                  <a:noFill/>
                </a:ln>
                <a:effectLst/>
                <a:uLnTx/>
                <a:uFillTx/>
                <a:latin typeface="Roboto" panose="02000000000000000000" pitchFamily="2" charset="0"/>
                <a:ea typeface="Roboto" panose="02000000000000000000" pitchFamily="2" charset="0"/>
                <a:cs typeface="+mn-cs"/>
              </a:rPr>
              <a:t> Ibrahim                    </a:t>
            </a:r>
            <a:r>
              <a:rPr kumimoji="0" lang="en-ID" sz="2400" b="0" i="0" strike="noStrike" kern="1200" cap="none" spc="0" normalizeH="0" noProof="0" dirty="0" smtClean="0">
                <a:ln>
                  <a:noFill/>
                </a:ln>
                <a:effectLst/>
                <a:uLnTx/>
                <a:uFillTx/>
                <a:latin typeface="Roboto" panose="02000000000000000000" pitchFamily="2" charset="0"/>
                <a:ea typeface="Roboto" panose="02000000000000000000" pitchFamily="2" charset="0"/>
                <a:cs typeface="+mn-cs"/>
                <a:hlinkClick r:id="rId3"/>
              </a:rPr>
              <a:t>LinkedIn</a:t>
            </a:r>
            <a:endParaRPr kumimoji="0" lang="en-ID" sz="2400" b="0" i="0" strike="noStrike" kern="1200" cap="none" spc="0" normalizeH="0" baseline="0" noProof="0" dirty="0">
              <a:ln>
                <a:noFill/>
              </a:ln>
              <a:effectLst/>
              <a:uLnTx/>
              <a:uFillTx/>
              <a:latin typeface="Roboto" panose="02000000000000000000" pitchFamily="2" charset="0"/>
              <a:ea typeface="Roboto" panose="02000000000000000000" pitchFamily="2" charset="0"/>
              <a:cs typeface="+mn-cs"/>
            </a:endParaRPr>
          </a:p>
        </p:txBody>
      </p:sp>
      <p:sp>
        <p:nvSpPr>
          <p:cNvPr id="6" name="Rectangle: Rounded Corners 5">
            <a:extLst>
              <a:ext uri="{FF2B5EF4-FFF2-40B4-BE49-F238E27FC236}">
                <a16:creationId xmlns:a16="http://schemas.microsoft.com/office/drawing/2014/main" id="{FFB6AAEF-8B69-2AA8-E66A-737733393294}"/>
              </a:ext>
            </a:extLst>
          </p:cNvPr>
          <p:cNvSpPr/>
          <p:nvPr/>
        </p:nvSpPr>
        <p:spPr>
          <a:xfrm>
            <a:off x="8468069" y="979557"/>
            <a:ext cx="3044914" cy="666507"/>
          </a:xfrm>
          <a:prstGeom prst="roundRect">
            <a:avLst>
              <a:gd name="adj" fmla="val 50000"/>
            </a:avLst>
          </a:prstGeom>
          <a:gradFill>
            <a:gsLst>
              <a:gs pos="31000">
                <a:srgbClr val="2EF4E0">
                  <a:alpha val="64000"/>
                </a:srgbClr>
              </a:gs>
              <a:gs pos="100000">
                <a:srgbClr val="012F3B">
                  <a:alpha val="9000"/>
                </a:srgb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C5E6E33A-2980-C793-73E5-A7D3902ABDA9}"/>
              </a:ext>
            </a:extLst>
          </p:cNvPr>
          <p:cNvCxnSpPr>
            <a:cxnSpLocks/>
          </p:cNvCxnSpPr>
          <p:nvPr/>
        </p:nvCxnSpPr>
        <p:spPr>
          <a:xfrm>
            <a:off x="5641752" y="4861817"/>
            <a:ext cx="655896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364E91E1-9206-F4DF-9AE6-AEFEB90990B6}"/>
              </a:ext>
            </a:extLst>
          </p:cNvPr>
          <p:cNvSpPr/>
          <p:nvPr/>
        </p:nvSpPr>
        <p:spPr>
          <a:xfrm>
            <a:off x="8767459" y="5168523"/>
            <a:ext cx="1291341" cy="159556"/>
          </a:xfrm>
          <a:prstGeom prst="roundRect">
            <a:avLst>
              <a:gd name="adj" fmla="val 50000"/>
            </a:avLst>
          </a:prstGeom>
          <a:solidFill>
            <a:srgbClr val="0C5C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93073"/>
            <a:ext cx="6268552" cy="4502331"/>
          </a:xfrm>
          <a:prstGeom prst="rect">
            <a:avLst/>
          </a:prstGeom>
        </p:spPr>
      </p:pic>
      <p:sp>
        <p:nvSpPr>
          <p:cNvPr id="7" name="Slide Number Placeholder 6"/>
          <p:cNvSpPr>
            <a:spLocks noGrp="1"/>
          </p:cNvSpPr>
          <p:nvPr>
            <p:ph type="sldNum" sz="quarter" idx="12"/>
          </p:nvPr>
        </p:nvSpPr>
        <p:spPr/>
        <p:txBody>
          <a:bodyPr/>
          <a:lstStyle/>
          <a:p>
            <a:fld id="{5A13F171-3463-42CB-AB3C-56497CA68998}" type="slidenum">
              <a:rPr lang="en-ID" smtClean="0"/>
              <a:t>1</a:t>
            </a:fld>
            <a:endParaRPr lang="en-ID"/>
          </a:p>
        </p:txBody>
      </p:sp>
    </p:spTree>
    <p:extLst>
      <p:ext uri="{BB962C8B-B14F-4D97-AF65-F5344CB8AC3E}">
        <p14:creationId xmlns:p14="http://schemas.microsoft.com/office/powerpoint/2010/main" val="59292058"/>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light, outdoor object, night sky&#10;&#10;Description automatically generated">
            <a:extLst>
              <a:ext uri="{FF2B5EF4-FFF2-40B4-BE49-F238E27FC236}">
                <a16:creationId xmlns:a16="http://schemas.microsoft.com/office/drawing/2014/main" id="{940F9EB7-6B23-4F7B-C54C-1807C8DD7E9C}"/>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25559" r="4895"/>
          <a:stretch/>
        </p:blipFill>
        <p:spPr>
          <a:xfrm>
            <a:off x="3250175" y="0"/>
            <a:ext cx="8941825" cy="6858000"/>
          </a:xfrm>
          <a:prstGeom prst="rect">
            <a:avLst/>
          </a:prstGeom>
        </p:spPr>
      </p:pic>
      <p:pic>
        <p:nvPicPr>
          <p:cNvPr id="7" name="Picture 6" descr="A picture containing outdoor object&#10;&#10;Description automatically generated">
            <a:extLst>
              <a:ext uri="{FF2B5EF4-FFF2-40B4-BE49-F238E27FC236}">
                <a16:creationId xmlns:a16="http://schemas.microsoft.com/office/drawing/2014/main" id="{0EB03395-7781-9D53-6FA6-BF1603C30858}"/>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39084" r="83816" b="169"/>
          <a:stretch/>
        </p:blipFill>
        <p:spPr>
          <a:xfrm>
            <a:off x="-1" y="-4372"/>
            <a:ext cx="3250176" cy="6862371"/>
          </a:xfrm>
          <a:prstGeom prst="rect">
            <a:avLst/>
          </a:prstGeom>
        </p:spPr>
      </p:pic>
      <p:sp>
        <p:nvSpPr>
          <p:cNvPr id="3" name="Rectangle 2">
            <a:extLst>
              <a:ext uri="{FF2B5EF4-FFF2-40B4-BE49-F238E27FC236}">
                <a16:creationId xmlns:a16="http://schemas.microsoft.com/office/drawing/2014/main" id="{8D31C69D-CF3B-C7E8-4273-96894F41C76B}"/>
              </a:ext>
            </a:extLst>
          </p:cNvPr>
          <p:cNvSpPr/>
          <p:nvPr/>
        </p:nvSpPr>
        <p:spPr>
          <a:xfrm>
            <a:off x="0" y="-4372"/>
            <a:ext cx="12192000" cy="6858000"/>
          </a:xfrm>
          <a:prstGeom prst="rect">
            <a:avLst/>
          </a:prstGeom>
          <a:gradFill>
            <a:gsLst>
              <a:gs pos="0">
                <a:srgbClr val="042568">
                  <a:alpha val="75000"/>
                </a:srgbClr>
              </a:gs>
              <a:gs pos="28000">
                <a:srgbClr val="052C6D"/>
              </a:gs>
              <a:gs pos="100000">
                <a:srgbClr val="0C5C8D">
                  <a:alpha val="50000"/>
                </a:srgb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Rectangle 1">
            <a:extLst>
              <a:ext uri="{FF2B5EF4-FFF2-40B4-BE49-F238E27FC236}">
                <a16:creationId xmlns:a16="http://schemas.microsoft.com/office/drawing/2014/main" id="{865226AE-5E8B-86EE-B0CC-6E716F967695}"/>
              </a:ext>
            </a:extLst>
          </p:cNvPr>
          <p:cNvSpPr/>
          <p:nvPr/>
        </p:nvSpPr>
        <p:spPr>
          <a:xfrm>
            <a:off x="0" y="0"/>
            <a:ext cx="12192000" cy="6858000"/>
          </a:xfrm>
          <a:prstGeom prst="rect">
            <a:avLst/>
          </a:prstGeom>
          <a:gradFill>
            <a:gsLst>
              <a:gs pos="42000">
                <a:srgbClr val="2EF4E0">
                  <a:alpha val="25000"/>
                </a:srgbClr>
              </a:gs>
              <a:gs pos="100000">
                <a:srgbClr val="012F3B">
                  <a:alpha val="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endParaRPr>
          </a:p>
        </p:txBody>
      </p:sp>
      <p:sp>
        <p:nvSpPr>
          <p:cNvPr id="18" name="Freeform: Shape 17">
            <a:extLst>
              <a:ext uri="{FF2B5EF4-FFF2-40B4-BE49-F238E27FC236}">
                <a16:creationId xmlns:a16="http://schemas.microsoft.com/office/drawing/2014/main" id="{211B8551-D689-5088-3CD0-4AE0EEC4675A}"/>
              </a:ext>
            </a:extLst>
          </p:cNvPr>
          <p:cNvSpPr/>
          <p:nvPr/>
        </p:nvSpPr>
        <p:spPr>
          <a:xfrm>
            <a:off x="0" y="4580444"/>
            <a:ext cx="2393530" cy="2277557"/>
          </a:xfrm>
          <a:custGeom>
            <a:avLst/>
            <a:gdLst>
              <a:gd name="connsiteX0" fmla="*/ 893876 w 2393530"/>
              <a:gd name="connsiteY0" fmla="*/ 0 h 2277557"/>
              <a:gd name="connsiteX1" fmla="*/ 2393530 w 2393530"/>
              <a:gd name="connsiteY1" fmla="*/ 1499654 h 2277557"/>
              <a:gd name="connsiteX2" fmla="*/ 2212530 w 2393530"/>
              <a:gd name="connsiteY2" fmla="*/ 2214478 h 2277557"/>
              <a:gd name="connsiteX3" fmla="*/ 2174209 w 2393530"/>
              <a:gd name="connsiteY3" fmla="*/ 2277557 h 2277557"/>
              <a:gd name="connsiteX4" fmla="*/ 0 w 2393530"/>
              <a:gd name="connsiteY4" fmla="*/ 2277557 h 2277557"/>
              <a:gd name="connsiteX5" fmla="*/ 0 w 2393530"/>
              <a:gd name="connsiteY5" fmla="*/ 297549 h 2277557"/>
              <a:gd name="connsiteX6" fmla="*/ 55405 w 2393530"/>
              <a:gd name="connsiteY6" fmla="*/ 256118 h 2277557"/>
              <a:gd name="connsiteX7" fmla="*/ 893876 w 2393530"/>
              <a:gd name="connsiteY7" fmla="*/ 0 h 227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3530" h="2277557">
                <a:moveTo>
                  <a:pt x="893876" y="0"/>
                </a:moveTo>
                <a:cubicBezTo>
                  <a:pt x="1722112" y="0"/>
                  <a:pt x="2393530" y="671418"/>
                  <a:pt x="2393530" y="1499654"/>
                </a:cubicBezTo>
                <a:cubicBezTo>
                  <a:pt x="2393530" y="1758478"/>
                  <a:pt x="2327962" y="2001988"/>
                  <a:pt x="2212530" y="2214478"/>
                </a:cubicBezTo>
                <a:lnTo>
                  <a:pt x="2174209" y="2277557"/>
                </a:lnTo>
                <a:lnTo>
                  <a:pt x="0" y="2277557"/>
                </a:lnTo>
                <a:lnTo>
                  <a:pt x="0" y="297549"/>
                </a:lnTo>
                <a:lnTo>
                  <a:pt x="55405" y="256118"/>
                </a:lnTo>
                <a:cubicBezTo>
                  <a:pt x="294752" y="94418"/>
                  <a:pt x="583288" y="0"/>
                  <a:pt x="893876" y="0"/>
                </a:cubicBezTo>
                <a:close/>
              </a:path>
            </a:pathLst>
          </a:custGeom>
          <a:gradFill>
            <a:gsLst>
              <a:gs pos="31000">
                <a:srgbClr val="2EF4E0">
                  <a:alpha val="27000"/>
                </a:srgbClr>
              </a:gs>
              <a:gs pos="100000">
                <a:srgbClr val="012F3B">
                  <a:alpha val="12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 name="Rectangle 5">
            <a:extLst>
              <a:ext uri="{FF2B5EF4-FFF2-40B4-BE49-F238E27FC236}">
                <a16:creationId xmlns:a16="http://schemas.microsoft.com/office/drawing/2014/main" id="{B30F5EDF-B960-0E39-20ED-1871584B0E76}"/>
              </a:ext>
            </a:extLst>
          </p:cNvPr>
          <p:cNvSpPr/>
          <p:nvPr/>
        </p:nvSpPr>
        <p:spPr>
          <a:xfrm>
            <a:off x="0" y="1859918"/>
            <a:ext cx="8112769" cy="345297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738C024-BA46-3B31-5F82-2279810F02FC}"/>
              </a:ext>
            </a:extLst>
          </p:cNvPr>
          <p:cNvSpPr txBox="1"/>
          <p:nvPr/>
        </p:nvSpPr>
        <p:spPr>
          <a:xfrm>
            <a:off x="1098895" y="2696806"/>
            <a:ext cx="6425855" cy="1571165"/>
          </a:xfrm>
          <a:prstGeom prst="rect">
            <a:avLst/>
          </a:prstGeom>
          <a:noFill/>
        </p:spPr>
        <p:txBody>
          <a:bodyPr wrap="square" tIns="0" bIns="0" anchor="ctr">
            <a:noAutofit/>
          </a:bodyPr>
          <a:lstStyle/>
          <a:p>
            <a:r>
              <a:rPr lang="en-ID" sz="8800" b="1" dirty="0">
                <a:solidFill>
                  <a:schemeClr val="bg1"/>
                </a:solidFill>
                <a:latin typeface="AvenirNext LT Pro Bold" panose="020B0804020202020204" pitchFamily="34" charset="0"/>
                <a:ea typeface="Roboto" panose="02000000000000000000" pitchFamily="2" charset="0"/>
              </a:rPr>
              <a:t>Thank You</a:t>
            </a:r>
          </a:p>
        </p:txBody>
      </p:sp>
      <p:sp>
        <p:nvSpPr>
          <p:cNvPr id="9" name="Rectangle: Rounded Corners 8">
            <a:extLst>
              <a:ext uri="{FF2B5EF4-FFF2-40B4-BE49-F238E27FC236}">
                <a16:creationId xmlns:a16="http://schemas.microsoft.com/office/drawing/2014/main" id="{A362398F-A827-6464-D49C-FBDF76A7DA08}"/>
              </a:ext>
            </a:extLst>
          </p:cNvPr>
          <p:cNvSpPr/>
          <p:nvPr/>
        </p:nvSpPr>
        <p:spPr>
          <a:xfrm>
            <a:off x="1034319" y="1545103"/>
            <a:ext cx="3044914" cy="666507"/>
          </a:xfrm>
          <a:prstGeom prst="roundRect">
            <a:avLst>
              <a:gd name="adj" fmla="val 50000"/>
            </a:avLst>
          </a:prstGeom>
          <a:gradFill>
            <a:gsLst>
              <a:gs pos="31000">
                <a:srgbClr val="2EF4E0">
                  <a:alpha val="64000"/>
                </a:srgbClr>
              </a:gs>
              <a:gs pos="100000">
                <a:srgbClr val="012F3B">
                  <a:alpha val="9000"/>
                </a:srgb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D" sz="2800" dirty="0" smtClean="0"/>
              <a:t>Reda Ibrahi</a:t>
            </a:r>
            <a:r>
              <a:rPr lang="en-ID" sz="2800" dirty="0" smtClean="0"/>
              <a:t>m</a:t>
            </a:r>
            <a:endParaRPr lang="en-ID" sz="2800" dirty="0"/>
          </a:p>
        </p:txBody>
      </p:sp>
      <p:cxnSp>
        <p:nvCxnSpPr>
          <p:cNvPr id="11" name="Straight Connector 10">
            <a:extLst>
              <a:ext uri="{FF2B5EF4-FFF2-40B4-BE49-F238E27FC236}">
                <a16:creationId xmlns:a16="http://schemas.microsoft.com/office/drawing/2014/main" id="{13632D6F-6291-C9D8-41A7-9EDF01A1EBAA}"/>
              </a:ext>
            </a:extLst>
          </p:cNvPr>
          <p:cNvCxnSpPr>
            <a:cxnSpLocks/>
          </p:cNvCxnSpPr>
          <p:nvPr/>
        </p:nvCxnSpPr>
        <p:spPr>
          <a:xfrm>
            <a:off x="0" y="4694359"/>
            <a:ext cx="679268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E2049E4E-6DFB-599B-134D-627ABB614D14}"/>
              </a:ext>
            </a:extLst>
          </p:cNvPr>
          <p:cNvSpPr/>
          <p:nvPr/>
        </p:nvSpPr>
        <p:spPr>
          <a:xfrm>
            <a:off x="5515716" y="4614581"/>
            <a:ext cx="1291341" cy="159556"/>
          </a:xfrm>
          <a:prstGeom prst="roundRect">
            <a:avLst>
              <a:gd name="adj" fmla="val 50000"/>
            </a:avLst>
          </a:prstGeom>
          <a:solidFill>
            <a:srgbClr val="0C5C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Oval 18">
            <a:extLst>
              <a:ext uri="{FF2B5EF4-FFF2-40B4-BE49-F238E27FC236}">
                <a16:creationId xmlns:a16="http://schemas.microsoft.com/office/drawing/2014/main" id="{43F5612A-1FE5-7688-C5DA-6B4A239F69AF}"/>
              </a:ext>
            </a:extLst>
          </p:cNvPr>
          <p:cNvSpPr/>
          <p:nvPr/>
        </p:nvSpPr>
        <p:spPr>
          <a:xfrm rot="3487770">
            <a:off x="875960" y="391063"/>
            <a:ext cx="766806" cy="766806"/>
          </a:xfrm>
          <a:prstGeom prst="ellipse">
            <a:avLst/>
          </a:prstGeom>
          <a:gradFill>
            <a:gsLst>
              <a:gs pos="0">
                <a:srgbClr val="2EF4E0">
                  <a:alpha val="27000"/>
                </a:srgbClr>
              </a:gs>
              <a:gs pos="8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Oval 19">
            <a:extLst>
              <a:ext uri="{FF2B5EF4-FFF2-40B4-BE49-F238E27FC236}">
                <a16:creationId xmlns:a16="http://schemas.microsoft.com/office/drawing/2014/main" id="{3AA606B2-71C7-8040-0069-43AFDAF01ECD}"/>
              </a:ext>
            </a:extLst>
          </p:cNvPr>
          <p:cNvSpPr/>
          <p:nvPr/>
        </p:nvSpPr>
        <p:spPr>
          <a:xfrm rot="6488297">
            <a:off x="10442756" y="718386"/>
            <a:ext cx="1168240" cy="1168240"/>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A2EEE3E3-BD34-47FC-C9A6-A58E4D8D614A}"/>
              </a:ext>
            </a:extLst>
          </p:cNvPr>
          <p:cNvSpPr/>
          <p:nvPr/>
        </p:nvSpPr>
        <p:spPr>
          <a:xfrm>
            <a:off x="7766007" y="4952416"/>
            <a:ext cx="766806" cy="766806"/>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Slide Number Placeholder 3"/>
          <p:cNvSpPr>
            <a:spLocks noGrp="1"/>
          </p:cNvSpPr>
          <p:nvPr>
            <p:ph type="sldNum" sz="quarter" idx="12"/>
          </p:nvPr>
        </p:nvSpPr>
        <p:spPr/>
        <p:txBody>
          <a:bodyPr/>
          <a:lstStyle/>
          <a:p>
            <a:fld id="{5A13F171-3463-42CB-AB3C-56497CA68998}" type="slidenum">
              <a:rPr lang="en-ID" smtClean="0"/>
              <a:t>10</a:t>
            </a:fld>
            <a:endParaRPr lang="en-ID"/>
          </a:p>
        </p:txBody>
      </p:sp>
    </p:spTree>
    <p:extLst>
      <p:ext uri="{BB962C8B-B14F-4D97-AF65-F5344CB8AC3E}">
        <p14:creationId xmlns:p14="http://schemas.microsoft.com/office/powerpoint/2010/main" val="721012019"/>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E7F4F24-2B08-4F42-9901-DA04E37DC8F4}"/>
              </a:ext>
            </a:extLst>
          </p:cNvPr>
          <p:cNvGrpSpPr/>
          <p:nvPr/>
        </p:nvGrpSpPr>
        <p:grpSpPr>
          <a:xfrm>
            <a:off x="0" y="4954136"/>
            <a:ext cx="12192000" cy="1909138"/>
            <a:chOff x="0" y="4948862"/>
            <a:chExt cx="12192000" cy="1909138"/>
          </a:xfrm>
        </p:grpSpPr>
        <p:sp>
          <p:nvSpPr>
            <p:cNvPr id="3" name="Freeform: Shape 2">
              <a:extLst>
                <a:ext uri="{FF2B5EF4-FFF2-40B4-BE49-F238E27FC236}">
                  <a16:creationId xmlns:a16="http://schemas.microsoft.com/office/drawing/2014/main" id="{2AF377C7-0263-42C0-AFA0-6D7BCD7E8318}"/>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Shape 3">
              <a:extLst>
                <a:ext uri="{FF2B5EF4-FFF2-40B4-BE49-F238E27FC236}">
                  <a16:creationId xmlns:a16="http://schemas.microsoft.com/office/drawing/2014/main" id="{977E6CD1-22A9-4827-A13D-55D558EFC5B6}"/>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8C101C15-A215-4350-BAE7-3C1526822A83}"/>
              </a:ext>
            </a:extLst>
          </p:cNvPr>
          <p:cNvGrpSpPr/>
          <p:nvPr/>
        </p:nvGrpSpPr>
        <p:grpSpPr>
          <a:xfrm>
            <a:off x="46358" y="-13046"/>
            <a:ext cx="11942782" cy="6715159"/>
            <a:chOff x="449473" y="631577"/>
            <a:chExt cx="9053622" cy="4399682"/>
          </a:xfrm>
        </p:grpSpPr>
        <p:sp>
          <p:nvSpPr>
            <p:cNvPr id="20" name="Rectangle 19">
              <a:extLst>
                <a:ext uri="{FF2B5EF4-FFF2-40B4-BE49-F238E27FC236}">
                  <a16:creationId xmlns:a16="http://schemas.microsoft.com/office/drawing/2014/main" id="{FA6CFAB8-3879-400B-8709-134D4DE76F99}"/>
                </a:ext>
              </a:extLst>
            </p:cNvPr>
            <p:cNvSpPr/>
            <p:nvPr/>
          </p:nvSpPr>
          <p:spPr>
            <a:xfrm>
              <a:off x="500751" y="632830"/>
              <a:ext cx="3433074"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grpSp>
          <p:nvGrpSpPr>
            <p:cNvPr id="21" name="Group 20">
              <a:extLst>
                <a:ext uri="{FF2B5EF4-FFF2-40B4-BE49-F238E27FC236}">
                  <a16:creationId xmlns:a16="http://schemas.microsoft.com/office/drawing/2014/main" id="{C242F6DA-8D68-4645-ADBD-D83427469B4D}"/>
                </a:ext>
              </a:extLst>
            </p:cNvPr>
            <p:cNvGrpSpPr/>
            <p:nvPr/>
          </p:nvGrpSpPr>
          <p:grpSpPr>
            <a:xfrm>
              <a:off x="449473" y="631577"/>
              <a:ext cx="9053622" cy="4399682"/>
              <a:chOff x="485156" y="470796"/>
              <a:chExt cx="9053622" cy="4399682"/>
            </a:xfrm>
          </p:grpSpPr>
          <p:grpSp>
            <p:nvGrpSpPr>
              <p:cNvPr id="22" name="Group 21">
                <a:extLst>
                  <a:ext uri="{FF2B5EF4-FFF2-40B4-BE49-F238E27FC236}">
                    <a16:creationId xmlns:a16="http://schemas.microsoft.com/office/drawing/2014/main" id="{1E513B6D-7E20-44ED-BEC1-E2A56514D37E}"/>
                  </a:ext>
                </a:extLst>
              </p:cNvPr>
              <p:cNvGrpSpPr/>
              <p:nvPr/>
            </p:nvGrpSpPr>
            <p:grpSpPr>
              <a:xfrm>
                <a:off x="790818" y="1261356"/>
                <a:ext cx="7901365" cy="2482775"/>
                <a:chOff x="790818" y="1177463"/>
                <a:chExt cx="7901365" cy="2482775"/>
              </a:xfrm>
            </p:grpSpPr>
            <p:grpSp>
              <p:nvGrpSpPr>
                <p:cNvPr id="43" name="Group 42">
                  <a:extLst>
                    <a:ext uri="{FF2B5EF4-FFF2-40B4-BE49-F238E27FC236}">
                      <a16:creationId xmlns:a16="http://schemas.microsoft.com/office/drawing/2014/main" id="{4069FF7F-6D11-4153-9EBD-856F58E698E7}"/>
                    </a:ext>
                  </a:extLst>
                </p:cNvPr>
                <p:cNvGrpSpPr/>
                <p:nvPr/>
              </p:nvGrpSpPr>
              <p:grpSpPr>
                <a:xfrm>
                  <a:off x="790818" y="3074883"/>
                  <a:ext cx="1135056" cy="286259"/>
                  <a:chOff x="245249" y="2357630"/>
                  <a:chExt cx="640710" cy="161585"/>
                </a:xfrm>
              </p:grpSpPr>
              <p:sp>
                <p:nvSpPr>
                  <p:cNvPr id="53" name="Rectangle: Top Corners Rounded 52">
                    <a:extLst>
                      <a:ext uri="{FF2B5EF4-FFF2-40B4-BE49-F238E27FC236}">
                        <a16:creationId xmlns:a16="http://schemas.microsoft.com/office/drawing/2014/main" id="{EE28A540-6426-4285-8E24-0A794CB9164F}"/>
                      </a:ext>
                    </a:extLst>
                  </p:cNvPr>
                  <p:cNvSpPr/>
                  <p:nvPr/>
                </p:nvSpPr>
                <p:spPr>
                  <a:xfrm rot="5400000">
                    <a:off x="391903" y="2210976"/>
                    <a:ext cx="161585" cy="454893"/>
                  </a:xfrm>
                  <a:prstGeom prst="round2SameRect">
                    <a:avLst>
                      <a:gd name="adj1" fmla="val 4610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7FF0C5B1-807D-425C-AE69-0DF64A834B57}"/>
                      </a:ext>
                    </a:extLst>
                  </p:cNvPr>
                  <p:cNvSpPr txBox="1"/>
                  <p:nvPr/>
                </p:nvSpPr>
                <p:spPr>
                  <a:xfrm>
                    <a:off x="277767" y="2381139"/>
                    <a:ext cx="608192" cy="92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white"/>
                        </a:solidFill>
                        <a:effectLst/>
                        <a:uLnTx/>
                        <a:uFillTx/>
                        <a:latin typeface="Calibri" panose="020F0502020204030204"/>
                        <a:ea typeface="+mn-ea"/>
                        <a:cs typeface="+mn-cs"/>
                      </a:rPr>
                      <a:t> </a:t>
                    </a:r>
                    <a:r>
                      <a:rPr kumimoji="0" lang="en-US" sz="1600" b="0" i="0" u="none" strike="noStrike" kern="1200" cap="none" spc="0" normalizeH="0" baseline="0" noProof="0" dirty="0" smtClean="0">
                        <a:ln>
                          <a:noFill/>
                        </a:ln>
                        <a:solidFill>
                          <a:prstClr val="white"/>
                        </a:solidFill>
                        <a:effectLst/>
                        <a:uLnTx/>
                        <a:uFillTx/>
                        <a:latin typeface="Calibri" panose="020F0502020204030204"/>
                        <a:ea typeface="+mn-ea"/>
                        <a:cs typeface="+mn-cs"/>
                      </a:rPr>
                      <a:t>Services</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0FDBC179-B7DA-4E82-94FF-CE14B4D05081}"/>
                    </a:ext>
                  </a:extLst>
                </p:cNvPr>
                <p:cNvGrpSpPr/>
                <p:nvPr/>
              </p:nvGrpSpPr>
              <p:grpSpPr>
                <a:xfrm>
                  <a:off x="1224859" y="1236234"/>
                  <a:ext cx="1147239" cy="286259"/>
                  <a:chOff x="3024783" y="1313387"/>
                  <a:chExt cx="505782" cy="161585"/>
                </a:xfrm>
              </p:grpSpPr>
              <p:sp>
                <p:nvSpPr>
                  <p:cNvPr id="51" name="Rectangle: Top Corners Rounded 50">
                    <a:extLst>
                      <a:ext uri="{FF2B5EF4-FFF2-40B4-BE49-F238E27FC236}">
                        <a16:creationId xmlns:a16="http://schemas.microsoft.com/office/drawing/2014/main" id="{7D8F82C7-BE0C-4902-AE6E-64D0C0350391}"/>
                      </a:ext>
                    </a:extLst>
                  </p:cNvPr>
                  <p:cNvSpPr/>
                  <p:nvPr/>
                </p:nvSpPr>
                <p:spPr>
                  <a:xfrm rot="5400000">
                    <a:off x="3171437" y="1166733"/>
                    <a:ext cx="161585" cy="454893"/>
                  </a:xfrm>
                  <a:prstGeom prst="round2SameRect">
                    <a:avLst>
                      <a:gd name="adj1" fmla="val 50000"/>
                      <a:gd name="adj2" fmla="val 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D6B77045-A65E-4A5E-B7B7-EC7F36FBAFFE}"/>
                      </a:ext>
                    </a:extLst>
                  </p:cNvPr>
                  <p:cNvSpPr txBox="1"/>
                  <p:nvPr/>
                </p:nvSpPr>
                <p:spPr>
                  <a:xfrm>
                    <a:off x="3075672" y="1335987"/>
                    <a:ext cx="454893" cy="13898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smtClean="0">
                        <a:solidFill>
                          <a:prstClr val="white"/>
                        </a:solidFill>
                        <a:latin typeface="Calibri" panose="020F0502020204030204"/>
                      </a:rPr>
                      <a:t>Passenger</a:t>
                    </a:r>
                    <a:endPar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0" name="TextBox 49">
                  <a:extLst>
                    <a:ext uri="{FF2B5EF4-FFF2-40B4-BE49-F238E27FC236}">
                      <a16:creationId xmlns:a16="http://schemas.microsoft.com/office/drawing/2014/main" id="{13D79BCA-3CBB-430F-96C0-91FD66432A5D}"/>
                    </a:ext>
                  </a:extLst>
                </p:cNvPr>
                <p:cNvSpPr txBox="1"/>
                <p:nvPr/>
              </p:nvSpPr>
              <p:spPr>
                <a:xfrm>
                  <a:off x="8054785" y="3414016"/>
                  <a:ext cx="628533" cy="2462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smtClean="0">
                      <a:ln>
                        <a:noFill/>
                      </a:ln>
                      <a:solidFill>
                        <a:prstClr val="white"/>
                      </a:solidFill>
                      <a:effectLst/>
                      <a:uLnTx/>
                      <a:uFillTx/>
                      <a:latin typeface="Calibri" panose="020F0502020204030204"/>
                      <a:ea typeface="+mn-ea"/>
                      <a:cs typeface="+mn-cs"/>
                    </a:rPr>
                    <a:t>aftr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A48E6B4B-F1B2-4CBB-9EE0-8873E2F2D879}"/>
                    </a:ext>
                  </a:extLst>
                </p:cNvPr>
                <p:cNvGrpSpPr/>
                <p:nvPr/>
              </p:nvGrpSpPr>
              <p:grpSpPr>
                <a:xfrm>
                  <a:off x="7485262" y="1177463"/>
                  <a:ext cx="1206921" cy="286259"/>
                  <a:chOff x="5784801" y="-62140"/>
                  <a:chExt cx="532094" cy="161585"/>
                </a:xfrm>
              </p:grpSpPr>
              <p:sp>
                <p:nvSpPr>
                  <p:cNvPr id="47" name="Rectangle: Top Corners Rounded 46">
                    <a:extLst>
                      <a:ext uri="{FF2B5EF4-FFF2-40B4-BE49-F238E27FC236}">
                        <a16:creationId xmlns:a16="http://schemas.microsoft.com/office/drawing/2014/main" id="{2EE83B4A-A87C-4D8A-94A7-55F581FEBC6A}"/>
                      </a:ext>
                    </a:extLst>
                  </p:cNvPr>
                  <p:cNvSpPr/>
                  <p:nvPr/>
                </p:nvSpPr>
                <p:spPr>
                  <a:xfrm rot="5400000">
                    <a:off x="5931455" y="-208794"/>
                    <a:ext cx="161585" cy="454893"/>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E32A2BA7-8F55-4349-8DC0-689F1EEBCD5B}"/>
                      </a:ext>
                    </a:extLst>
                  </p:cNvPr>
                  <p:cNvSpPr txBox="1"/>
                  <p:nvPr/>
                </p:nvSpPr>
                <p:spPr>
                  <a:xfrm>
                    <a:off x="5917514" y="-27934"/>
                    <a:ext cx="399381" cy="9106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white"/>
                        </a:solidFill>
                        <a:latin typeface="Calibri" panose="020F0502020204030204"/>
                      </a:rPr>
                      <a:t> </a:t>
                    </a:r>
                    <a:r>
                      <a:rPr lang="en-US" sz="1600" dirty="0" smtClean="0">
                        <a:solidFill>
                          <a:prstClr val="white"/>
                        </a:solidFill>
                        <a:latin typeface="Calibri" panose="020F0502020204030204"/>
                      </a:rPr>
                      <a:t>Flight</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 name="Group 22">
                <a:extLst>
                  <a:ext uri="{FF2B5EF4-FFF2-40B4-BE49-F238E27FC236}">
                    <a16:creationId xmlns:a16="http://schemas.microsoft.com/office/drawing/2014/main" id="{C131980F-EBEB-470A-A19D-6C2DA88A050E}"/>
                  </a:ext>
                </a:extLst>
              </p:cNvPr>
              <p:cNvGrpSpPr/>
              <p:nvPr/>
            </p:nvGrpSpPr>
            <p:grpSpPr>
              <a:xfrm>
                <a:off x="543826" y="1742165"/>
                <a:ext cx="8994952" cy="3128313"/>
                <a:chOff x="617538" y="1927225"/>
                <a:chExt cx="8994952" cy="3128313"/>
              </a:xfrm>
            </p:grpSpPr>
            <p:grpSp>
              <p:nvGrpSpPr>
                <p:cNvPr id="31" name="Group 30">
                  <a:extLst>
                    <a:ext uri="{FF2B5EF4-FFF2-40B4-BE49-F238E27FC236}">
                      <a16:creationId xmlns:a16="http://schemas.microsoft.com/office/drawing/2014/main" id="{31B70C5E-FC85-4DCC-B2BB-0F8A89702ACC}"/>
                    </a:ext>
                  </a:extLst>
                </p:cNvPr>
                <p:cNvGrpSpPr/>
                <p:nvPr/>
              </p:nvGrpSpPr>
              <p:grpSpPr>
                <a:xfrm>
                  <a:off x="713154" y="3362734"/>
                  <a:ext cx="8899336" cy="1692804"/>
                  <a:chOff x="630139" y="3274236"/>
                  <a:chExt cx="8899336" cy="1692804"/>
                </a:xfrm>
              </p:grpSpPr>
              <p:sp>
                <p:nvSpPr>
                  <p:cNvPr id="41" name="Rectangle 40">
                    <a:extLst>
                      <a:ext uri="{FF2B5EF4-FFF2-40B4-BE49-F238E27FC236}">
                        <a16:creationId xmlns:a16="http://schemas.microsoft.com/office/drawing/2014/main" id="{B57FA898-AD5B-44C5-B477-02395CFAEB00}"/>
                      </a:ext>
                    </a:extLst>
                  </p:cNvPr>
                  <p:cNvSpPr/>
                  <p:nvPr/>
                </p:nvSpPr>
                <p:spPr>
                  <a:xfrm>
                    <a:off x="630139" y="4483077"/>
                    <a:ext cx="4776408" cy="483963"/>
                  </a:xfrm>
                  <a:prstGeom prst="rect">
                    <a:avLst/>
                  </a:prstGeom>
                </p:spPr>
                <p:txBody>
                  <a:bodyPr wrap="square" lIns="0" tIns="0" rIns="0" bIns="0">
                    <a:spAutoFit/>
                  </a:bodyPr>
                  <a:lstStyle/>
                  <a:p>
                    <a:pPr lvl="0">
                      <a:defRPr/>
                    </a:pPr>
                    <a:r>
                      <a:rPr lang="en-US" sz="1600" dirty="0">
                        <a:solidFill>
                          <a:srgbClr val="0070C0"/>
                        </a:solidFill>
                        <a:latin typeface="Andalus" panose="02020603050405020304" pitchFamily="18" charset="-78"/>
                        <a:ea typeface="Open Sans" panose="020B0606030504020204" pitchFamily="34" charset="0"/>
                        <a:cs typeface="Andalus" panose="02020603050405020304" pitchFamily="18" charset="-78"/>
                      </a:rPr>
                      <a:t>Ease of Online Booking, Online Booking, Check-in Service, Online Boarding, Seat Comfort, Cleanliness, Food and Drink, In-flight Service, In-flight </a:t>
                    </a:r>
                    <a:r>
                      <a:rPr lang="en-US" sz="1600" dirty="0" smtClean="0">
                        <a:solidFill>
                          <a:srgbClr val="0070C0"/>
                        </a:solidFill>
                        <a:latin typeface="Andalus" panose="02020603050405020304" pitchFamily="18" charset="-78"/>
                        <a:ea typeface="Open Sans" panose="020B0606030504020204" pitchFamily="34" charset="0"/>
                        <a:cs typeface="Andalus" panose="02020603050405020304" pitchFamily="18" charset="-78"/>
                      </a:rPr>
                      <a:t>Wi-Fi </a:t>
                    </a:r>
                    <a:r>
                      <a:rPr lang="en-US" sz="1600" dirty="0">
                        <a:solidFill>
                          <a:srgbClr val="0070C0"/>
                        </a:solidFill>
                        <a:latin typeface="Andalus" panose="02020603050405020304" pitchFamily="18" charset="-78"/>
                        <a:ea typeface="Open Sans" panose="020B0606030504020204" pitchFamily="34" charset="0"/>
                        <a:cs typeface="Andalus" panose="02020603050405020304" pitchFamily="18" charset="-78"/>
                      </a:rPr>
                      <a:t>Service, Baggage Handling, In-flight Entertainment</a:t>
                    </a:r>
                    <a:endParaRPr kumimoji="0" lang="en-US" sz="1600" i="0" u="none" strike="noStrike" kern="1200" cap="none" spc="0" normalizeH="0" baseline="0" noProof="0" dirty="0">
                      <a:ln>
                        <a:noFill/>
                      </a:ln>
                      <a:solidFill>
                        <a:srgbClr val="0070C0"/>
                      </a:solidFill>
                      <a:effectLst/>
                      <a:uLnTx/>
                      <a:uFillTx/>
                      <a:latin typeface="Andalus" panose="02020603050405020304" pitchFamily="18" charset="-78"/>
                      <a:ea typeface="Open Sans" panose="020B0606030504020204" pitchFamily="34" charset="0"/>
                      <a:cs typeface="Andalus" panose="02020603050405020304" pitchFamily="18" charset="-78"/>
                    </a:endParaRPr>
                  </a:p>
                </p:txBody>
              </p:sp>
              <p:sp>
                <p:nvSpPr>
                  <p:cNvPr id="42" name="Rectangle 41">
                    <a:extLst>
                      <a:ext uri="{FF2B5EF4-FFF2-40B4-BE49-F238E27FC236}">
                        <a16:creationId xmlns:a16="http://schemas.microsoft.com/office/drawing/2014/main" id="{7AC37A9F-5936-4322-B6E0-3C010C605399}"/>
                      </a:ext>
                    </a:extLst>
                  </p:cNvPr>
                  <p:cNvSpPr/>
                  <p:nvPr/>
                </p:nvSpPr>
                <p:spPr>
                  <a:xfrm>
                    <a:off x="8479137" y="3274236"/>
                    <a:ext cx="1050338" cy="110908"/>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grpSp>
            <p:grpSp>
              <p:nvGrpSpPr>
                <p:cNvPr id="32" name="Group 31">
                  <a:extLst>
                    <a:ext uri="{FF2B5EF4-FFF2-40B4-BE49-F238E27FC236}">
                      <a16:creationId xmlns:a16="http://schemas.microsoft.com/office/drawing/2014/main" id="{E361DBD3-ED0E-4FFE-A687-050BB1E548C0}"/>
                    </a:ext>
                  </a:extLst>
                </p:cNvPr>
                <p:cNvGrpSpPr/>
                <p:nvPr/>
              </p:nvGrpSpPr>
              <p:grpSpPr>
                <a:xfrm>
                  <a:off x="617538" y="1927225"/>
                  <a:ext cx="577851" cy="576263"/>
                  <a:chOff x="617538" y="1927225"/>
                  <a:chExt cx="577851" cy="576263"/>
                </a:xfrm>
              </p:grpSpPr>
              <p:sp>
                <p:nvSpPr>
                  <p:cNvPr id="33" name="Oval 20">
                    <a:extLst>
                      <a:ext uri="{FF2B5EF4-FFF2-40B4-BE49-F238E27FC236}">
                        <a16:creationId xmlns:a16="http://schemas.microsoft.com/office/drawing/2014/main" id="{CF1019FE-870D-42E6-A12E-A349E758E9F9}"/>
                      </a:ext>
                    </a:extLst>
                  </p:cNvPr>
                  <p:cNvSpPr>
                    <a:spLocks noChangeArrowheads="1"/>
                  </p:cNvSpPr>
                  <p:nvPr/>
                </p:nvSpPr>
                <p:spPr bwMode="auto">
                  <a:xfrm>
                    <a:off x="617538" y="1927225"/>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21">
                    <a:extLst>
                      <a:ext uri="{FF2B5EF4-FFF2-40B4-BE49-F238E27FC236}">
                        <a16:creationId xmlns:a16="http://schemas.microsoft.com/office/drawing/2014/main" id="{BA844468-8060-4C8C-BED5-0D8DF002C9C5}"/>
                      </a:ext>
                    </a:extLst>
                  </p:cNvPr>
                  <p:cNvSpPr>
                    <a:spLocks/>
                  </p:cNvSpPr>
                  <p:nvPr/>
                </p:nvSpPr>
                <p:spPr bwMode="auto">
                  <a:xfrm>
                    <a:off x="720726" y="1943100"/>
                    <a:ext cx="474663" cy="560388"/>
                  </a:xfrm>
                  <a:custGeom>
                    <a:avLst/>
                    <a:gdLst>
                      <a:gd name="T0" fmla="*/ 469 w 469"/>
                      <a:gd name="T1" fmla="*/ 270 h 555"/>
                      <a:gd name="T2" fmla="*/ 183 w 469"/>
                      <a:gd name="T3" fmla="*/ 555 h 555"/>
                      <a:gd name="T4" fmla="*/ 0 w 469"/>
                      <a:gd name="T5" fmla="*/ 489 h 555"/>
                      <a:gd name="T6" fmla="*/ 93 w 469"/>
                      <a:gd name="T7" fmla="*/ 505 h 555"/>
                      <a:gd name="T8" fmla="*/ 378 w 469"/>
                      <a:gd name="T9" fmla="*/ 219 h 555"/>
                      <a:gd name="T10" fmla="*/ 276 w 469"/>
                      <a:gd name="T11" fmla="*/ 0 h 555"/>
                      <a:gd name="T12" fmla="*/ 469 w 469"/>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9" h="555">
                        <a:moveTo>
                          <a:pt x="469" y="270"/>
                        </a:moveTo>
                        <a:cubicBezTo>
                          <a:pt x="469" y="428"/>
                          <a:pt x="341" y="555"/>
                          <a:pt x="183" y="555"/>
                        </a:cubicBezTo>
                        <a:cubicBezTo>
                          <a:pt x="114" y="555"/>
                          <a:pt x="50" y="531"/>
                          <a:pt x="0" y="489"/>
                        </a:cubicBezTo>
                        <a:cubicBezTo>
                          <a:pt x="29" y="499"/>
                          <a:pt x="61" y="505"/>
                          <a:pt x="93" y="505"/>
                        </a:cubicBezTo>
                        <a:cubicBezTo>
                          <a:pt x="251" y="505"/>
                          <a:pt x="378" y="377"/>
                          <a:pt x="378" y="219"/>
                        </a:cubicBezTo>
                        <a:cubicBezTo>
                          <a:pt x="378" y="131"/>
                          <a:pt x="339" y="53"/>
                          <a:pt x="276" y="0"/>
                        </a:cubicBezTo>
                        <a:cubicBezTo>
                          <a:pt x="388" y="39"/>
                          <a:pt x="469" y="145"/>
                          <a:pt x="469"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val 22">
                    <a:extLst>
                      <a:ext uri="{FF2B5EF4-FFF2-40B4-BE49-F238E27FC236}">
                        <a16:creationId xmlns:a16="http://schemas.microsoft.com/office/drawing/2014/main" id="{31620FA9-0E09-4223-B2D4-5D0BB191EE42}"/>
                      </a:ext>
                    </a:extLst>
                  </p:cNvPr>
                  <p:cNvSpPr>
                    <a:spLocks noChangeArrowheads="1"/>
                  </p:cNvSpPr>
                  <p:nvPr/>
                </p:nvSpPr>
                <p:spPr bwMode="auto">
                  <a:xfrm>
                    <a:off x="617538" y="1927225"/>
                    <a:ext cx="577850" cy="576263"/>
                  </a:xfrm>
                  <a:prstGeom prst="ellipse">
                    <a:avLst/>
                  </a:pr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23">
                    <a:extLst>
                      <a:ext uri="{FF2B5EF4-FFF2-40B4-BE49-F238E27FC236}">
                        <a16:creationId xmlns:a16="http://schemas.microsoft.com/office/drawing/2014/main" id="{2377A9B8-7D7B-45E0-AE95-7D0A7464B213}"/>
                      </a:ext>
                    </a:extLst>
                  </p:cNvPr>
                  <p:cNvSpPr>
                    <a:spLocks/>
                  </p:cNvSpPr>
                  <p:nvPr/>
                </p:nvSpPr>
                <p:spPr bwMode="auto">
                  <a:xfrm>
                    <a:off x="773113" y="2081213"/>
                    <a:ext cx="261938" cy="268288"/>
                  </a:xfrm>
                  <a:custGeom>
                    <a:avLst/>
                    <a:gdLst>
                      <a:gd name="T0" fmla="*/ 260 w 260"/>
                      <a:gd name="T1" fmla="*/ 168 h 266"/>
                      <a:gd name="T2" fmla="*/ 132 w 260"/>
                      <a:gd name="T3" fmla="*/ 266 h 266"/>
                      <a:gd name="T4" fmla="*/ 0 w 260"/>
                      <a:gd name="T5" fmla="*/ 133 h 266"/>
                      <a:gd name="T6" fmla="*/ 132 w 260"/>
                      <a:gd name="T7" fmla="*/ 0 h 266"/>
                      <a:gd name="T8" fmla="*/ 206 w 260"/>
                      <a:gd name="T9" fmla="*/ 23 h 266"/>
                    </a:gdLst>
                    <a:ahLst/>
                    <a:cxnLst>
                      <a:cxn ang="0">
                        <a:pos x="T0" y="T1"/>
                      </a:cxn>
                      <a:cxn ang="0">
                        <a:pos x="T2" y="T3"/>
                      </a:cxn>
                      <a:cxn ang="0">
                        <a:pos x="T4" y="T5"/>
                      </a:cxn>
                      <a:cxn ang="0">
                        <a:pos x="T6" y="T7"/>
                      </a:cxn>
                      <a:cxn ang="0">
                        <a:pos x="T8" y="T9"/>
                      </a:cxn>
                    </a:cxnLst>
                    <a:rect l="0" t="0" r="r" b="b"/>
                    <a:pathLst>
                      <a:path w="260" h="266">
                        <a:moveTo>
                          <a:pt x="260" y="168"/>
                        </a:moveTo>
                        <a:cubicBezTo>
                          <a:pt x="245" y="224"/>
                          <a:pt x="193" y="266"/>
                          <a:pt x="132" y="266"/>
                        </a:cubicBezTo>
                        <a:cubicBezTo>
                          <a:pt x="59" y="266"/>
                          <a:pt x="0" y="206"/>
                          <a:pt x="0" y="133"/>
                        </a:cubicBezTo>
                        <a:cubicBezTo>
                          <a:pt x="0" y="60"/>
                          <a:pt x="59" y="0"/>
                          <a:pt x="132" y="0"/>
                        </a:cubicBezTo>
                        <a:cubicBezTo>
                          <a:pt x="160" y="0"/>
                          <a:pt x="185" y="9"/>
                          <a:pt x="206" y="23"/>
                        </a:cubicBezTo>
                      </a:path>
                    </a:pathLst>
                  </a:custGeom>
                  <a:noFill/>
                  <a:ln w="25400" cap="rnd">
                    <a:solidFill>
                      <a:srgbClr val="7AC2F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Line 24">
                    <a:extLst>
                      <a:ext uri="{FF2B5EF4-FFF2-40B4-BE49-F238E27FC236}">
                        <a16:creationId xmlns:a16="http://schemas.microsoft.com/office/drawing/2014/main" id="{33DAC1D7-4898-4FBB-A3D1-9673CF7E8D65}"/>
                      </a:ext>
                    </a:extLst>
                  </p:cNvPr>
                  <p:cNvSpPr>
                    <a:spLocks noChangeShapeType="1"/>
                  </p:cNvSpPr>
                  <p:nvPr/>
                </p:nvSpPr>
                <p:spPr bwMode="auto">
                  <a:xfrm flipV="1">
                    <a:off x="906463" y="2124075"/>
                    <a:ext cx="139700" cy="92075"/>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Line 25">
                    <a:extLst>
                      <a:ext uri="{FF2B5EF4-FFF2-40B4-BE49-F238E27FC236}">
                        <a16:creationId xmlns:a16="http://schemas.microsoft.com/office/drawing/2014/main" id="{9D5B3EFD-06E6-4BCF-94FC-12AA6CDF9E01}"/>
                      </a:ext>
                    </a:extLst>
                  </p:cNvPr>
                  <p:cNvSpPr>
                    <a:spLocks noChangeShapeType="1"/>
                  </p:cNvSpPr>
                  <p:nvPr/>
                </p:nvSpPr>
                <p:spPr bwMode="auto">
                  <a:xfrm>
                    <a:off x="906463" y="2216150"/>
                    <a:ext cx="166688" cy="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Line 26">
                    <a:extLst>
                      <a:ext uri="{FF2B5EF4-FFF2-40B4-BE49-F238E27FC236}">
                        <a16:creationId xmlns:a16="http://schemas.microsoft.com/office/drawing/2014/main" id="{B54D65C4-FBA1-4446-ABFF-5956613076F7}"/>
                      </a:ext>
                    </a:extLst>
                  </p:cNvPr>
                  <p:cNvSpPr>
                    <a:spLocks noChangeShapeType="1"/>
                  </p:cNvSpPr>
                  <p:nvPr/>
                </p:nvSpPr>
                <p:spPr bwMode="auto">
                  <a:xfrm flipV="1">
                    <a:off x="925513" y="2105025"/>
                    <a:ext cx="55563" cy="19050"/>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Line 27">
                    <a:extLst>
                      <a:ext uri="{FF2B5EF4-FFF2-40B4-BE49-F238E27FC236}">
                        <a16:creationId xmlns:a16="http://schemas.microsoft.com/office/drawing/2014/main" id="{BBC6423C-58BC-438E-A482-E87F656272A9}"/>
                      </a:ext>
                    </a:extLst>
                  </p:cNvPr>
                  <p:cNvSpPr>
                    <a:spLocks noChangeShapeType="1"/>
                  </p:cNvSpPr>
                  <p:nvPr/>
                </p:nvSpPr>
                <p:spPr bwMode="auto">
                  <a:xfrm flipH="1" flipV="1">
                    <a:off x="962026" y="2049463"/>
                    <a:ext cx="19050" cy="55563"/>
                  </a:xfrm>
                  <a:prstGeom prst="line">
                    <a:avLst/>
                  </a:prstGeom>
                  <a:noFill/>
                  <a:ln w="25400" cap="rnd">
                    <a:solidFill>
                      <a:srgbClr val="7AC2F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5" name="Rectangle 24">
                <a:extLst>
                  <a:ext uri="{FF2B5EF4-FFF2-40B4-BE49-F238E27FC236}">
                    <a16:creationId xmlns:a16="http://schemas.microsoft.com/office/drawing/2014/main" id="{44B63D21-AE0B-47F5-AEF6-00BA93E81F60}"/>
                  </a:ext>
                </a:extLst>
              </p:cNvPr>
              <p:cNvSpPr/>
              <p:nvPr/>
            </p:nvSpPr>
            <p:spPr>
              <a:xfrm>
                <a:off x="485156" y="470796"/>
                <a:ext cx="6971523" cy="403302"/>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4000" b="1" dirty="0" smtClean="0">
                    <a:solidFill>
                      <a:srgbClr val="0070C0"/>
                    </a:solidFill>
                    <a:latin typeface="Segoe UI" panose="020B0502040204020203" pitchFamily="34" charset="0"/>
                    <a:ea typeface="Open Sans" panose="020B0606030504020204" pitchFamily="34" charset="0"/>
                    <a:cs typeface="Segoe UI" panose="020B0502040204020203" pitchFamily="34" charset="0"/>
                  </a:rPr>
                  <a:t>Data</a:t>
                </a:r>
                <a:endParaRPr kumimoji="0" lang="en-US" sz="4000" b="1" i="0" u="none" strike="noStrike" kern="1200" cap="none" spc="0" normalizeH="0" baseline="0" noProof="0" dirty="0">
                  <a:ln>
                    <a:noFill/>
                  </a:ln>
                  <a:solidFill>
                    <a:srgbClr val="0070C0"/>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grpSp>
      </p:grpSp>
      <p:sp>
        <p:nvSpPr>
          <p:cNvPr id="55" name="Slide Number Placeholder 54">
            <a:extLst>
              <a:ext uri="{FF2B5EF4-FFF2-40B4-BE49-F238E27FC236}">
                <a16:creationId xmlns:a16="http://schemas.microsoft.com/office/drawing/2014/main" id="{5E58D059-0E2E-486F-B35D-FC8E9607DA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B28729-4CC1-4806-96C3-AF4C11DDAA9D}"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Segoe UI Light"/>
              <a:ea typeface="+mn-ea"/>
              <a:cs typeface="+mn-cs"/>
            </a:endParaRPr>
          </a:p>
        </p:txBody>
      </p:sp>
      <p:sp>
        <p:nvSpPr>
          <p:cNvPr id="56" name="Rectangle 55">
            <a:extLst>
              <a:ext uri="{FF2B5EF4-FFF2-40B4-BE49-F238E27FC236}">
                <a16:creationId xmlns:a16="http://schemas.microsoft.com/office/drawing/2014/main" id="{14BF914B-4359-492F-9A8B-3489C8DE5771}"/>
              </a:ext>
            </a:extLst>
          </p:cNvPr>
          <p:cNvSpPr/>
          <p:nvPr/>
        </p:nvSpPr>
        <p:spPr>
          <a:xfrm>
            <a:off x="1389529" y="2992137"/>
            <a:ext cx="4328063" cy="492443"/>
          </a:xfrm>
          <a:prstGeom prst="rect">
            <a:avLst/>
          </a:prstGeom>
        </p:spPr>
        <p:txBody>
          <a:bodyPr wrap="square" lIns="0" tIns="0" rIns="0" bIns="0">
            <a:spAutoFit/>
          </a:bodyPr>
          <a:lstStyle/>
          <a:p>
            <a:pPr lvl="0">
              <a:defRPr/>
            </a:pPr>
            <a:r>
              <a:rPr lang="en-US" sz="1600" dirty="0" smtClean="0">
                <a:solidFill>
                  <a:srgbClr val="0070C0"/>
                </a:solidFill>
                <a:latin typeface="Andalus" panose="02020603050405020304" pitchFamily="18" charset="-78"/>
                <a:ea typeface="Open Sans" panose="020B0606030504020204" pitchFamily="34" charset="0"/>
                <a:cs typeface="Andalus" panose="02020603050405020304" pitchFamily="18" charset="-78"/>
              </a:rPr>
              <a:t>Gender</a:t>
            </a:r>
            <a:r>
              <a:rPr lang="en-US" sz="1600" dirty="0">
                <a:solidFill>
                  <a:srgbClr val="0070C0"/>
                </a:solidFill>
                <a:latin typeface="Andalus" panose="02020603050405020304" pitchFamily="18" charset="-78"/>
                <a:ea typeface="Open Sans" panose="020B0606030504020204" pitchFamily="34" charset="0"/>
                <a:cs typeface="Andalus" panose="02020603050405020304" pitchFamily="18" charset="-78"/>
              </a:rPr>
              <a:t>, Age, Type of airline customer, Purpose of the flight, and Travel class</a:t>
            </a:r>
            <a:r>
              <a:rPr kumimoji="0" lang="en-US" sz="1600" i="0" u="none" strike="noStrike" kern="1200" cap="none" spc="0" normalizeH="0" baseline="0" noProof="0" dirty="0" smtClean="0">
                <a:ln>
                  <a:noFill/>
                </a:ln>
                <a:solidFill>
                  <a:srgbClr val="0070C0"/>
                </a:solidFill>
                <a:effectLst/>
                <a:uLnTx/>
                <a:uFillTx/>
                <a:latin typeface="Andalus" panose="02020603050405020304" pitchFamily="18" charset="-78"/>
                <a:ea typeface="Open Sans" panose="020B0606030504020204" pitchFamily="34" charset="0"/>
                <a:cs typeface="Andalus" panose="02020603050405020304" pitchFamily="18" charset="-78"/>
              </a:rPr>
              <a:t> </a:t>
            </a:r>
            <a:endParaRPr kumimoji="0" lang="en-US" sz="1600" i="0" u="none" strike="noStrike" kern="1200" cap="none" spc="0" normalizeH="0" baseline="0" noProof="0" dirty="0">
              <a:ln>
                <a:noFill/>
              </a:ln>
              <a:solidFill>
                <a:srgbClr val="0070C0"/>
              </a:solidFill>
              <a:effectLst/>
              <a:uLnTx/>
              <a:uFillTx/>
              <a:latin typeface="Andalus" panose="02020603050405020304" pitchFamily="18" charset="-78"/>
              <a:ea typeface="Open Sans" panose="020B0606030504020204" pitchFamily="34" charset="0"/>
              <a:cs typeface="Andalus" panose="02020603050405020304" pitchFamily="18" charset="-78"/>
            </a:endParaRPr>
          </a:p>
        </p:txBody>
      </p:sp>
      <p:pic>
        <p:nvPicPr>
          <p:cNvPr id="57" name="Picture 5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741" y="1216537"/>
            <a:ext cx="3474589" cy="1697556"/>
          </a:xfrm>
          <a:prstGeom prst="rect">
            <a:avLst/>
          </a:prstGeom>
        </p:spPr>
      </p:pic>
      <p:sp>
        <p:nvSpPr>
          <p:cNvPr id="58" name="Rectangle 57"/>
          <p:cNvSpPr/>
          <p:nvPr/>
        </p:nvSpPr>
        <p:spPr>
          <a:xfrm>
            <a:off x="7562576" y="5263788"/>
            <a:ext cx="4796555" cy="830997"/>
          </a:xfrm>
          <a:prstGeom prst="rect">
            <a:avLst/>
          </a:prstGeom>
        </p:spPr>
        <p:txBody>
          <a:bodyPr wrap="square">
            <a:spAutoFit/>
          </a:bodyPr>
          <a:lstStyle/>
          <a:p>
            <a:r>
              <a:rPr lang="en-US" sz="1600" dirty="0">
                <a:solidFill>
                  <a:srgbClr val="0070C0"/>
                </a:solidFill>
                <a:latin typeface="Andalus" panose="02020603050405020304" pitchFamily="18" charset="-78"/>
                <a:cs typeface="Andalus" panose="02020603050405020304" pitchFamily="18" charset="-78"/>
              </a:rPr>
              <a:t>Flight distance, Flight departure </a:t>
            </a:r>
            <a:r>
              <a:rPr lang="en-US" sz="1600" dirty="0" smtClean="0">
                <a:solidFill>
                  <a:srgbClr val="0070C0"/>
                </a:solidFill>
                <a:latin typeface="Andalus" panose="02020603050405020304" pitchFamily="18" charset="-78"/>
                <a:cs typeface="Andalus" panose="02020603050405020304" pitchFamily="18" charset="-78"/>
              </a:rPr>
              <a:t>delay</a:t>
            </a:r>
          </a:p>
          <a:p>
            <a:r>
              <a:rPr lang="en-US" sz="1600" dirty="0">
                <a:solidFill>
                  <a:srgbClr val="0070C0"/>
                </a:solidFill>
                <a:latin typeface="Andalus" panose="02020603050405020304" pitchFamily="18" charset="-78"/>
                <a:cs typeface="Andalus" panose="02020603050405020304" pitchFamily="18" charset="-78"/>
              </a:rPr>
              <a:t>Flight arrival </a:t>
            </a:r>
            <a:r>
              <a:rPr lang="en-US" sz="1600" dirty="0" smtClean="0">
                <a:solidFill>
                  <a:srgbClr val="0070C0"/>
                </a:solidFill>
                <a:latin typeface="Andalus" panose="02020603050405020304" pitchFamily="18" charset="-78"/>
                <a:cs typeface="Andalus" panose="02020603050405020304" pitchFamily="18" charset="-78"/>
              </a:rPr>
              <a:t>delay</a:t>
            </a:r>
            <a:r>
              <a:rPr lang="en-US" sz="1600" dirty="0">
                <a:solidFill>
                  <a:srgbClr val="0070C0"/>
                </a:solidFill>
                <a:latin typeface="Andalus" panose="02020603050405020304" pitchFamily="18" charset="-78"/>
                <a:cs typeface="Andalus" panose="02020603050405020304" pitchFamily="18" charset="-78"/>
              </a:rPr>
              <a:t>, Departure and Arrival Time Convenience</a:t>
            </a:r>
          </a:p>
        </p:txBody>
      </p:sp>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600" y="3878903"/>
            <a:ext cx="4132730" cy="1956393"/>
          </a:xfrm>
          <a:prstGeom prst="rect">
            <a:avLst/>
          </a:prstGeom>
        </p:spPr>
      </p:pic>
      <p:pic>
        <p:nvPicPr>
          <p:cNvPr id="61" name="Picture 6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2041" y="1841729"/>
            <a:ext cx="5447456" cy="3002051"/>
          </a:xfrm>
          <a:prstGeom prst="rect">
            <a:avLst/>
          </a:prstGeom>
        </p:spPr>
      </p:pic>
    </p:spTree>
    <p:extLst>
      <p:ext uri="{BB962C8B-B14F-4D97-AF65-F5344CB8AC3E}">
        <p14:creationId xmlns:p14="http://schemas.microsoft.com/office/powerpoint/2010/main" val="2949549301"/>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25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additive="base">
                                        <p:cTn id="18" dur="750" fill="hold"/>
                                        <p:tgtEl>
                                          <p:spTgt spid="61"/>
                                        </p:tgtEl>
                                        <p:attrNameLst>
                                          <p:attrName>ppt_x</p:attrName>
                                        </p:attrNameLst>
                                      </p:cBhvr>
                                      <p:tavLst>
                                        <p:tav tm="0">
                                          <p:val>
                                            <p:strVal val="#ppt_x"/>
                                          </p:val>
                                        </p:tav>
                                        <p:tav tm="100000">
                                          <p:val>
                                            <p:strVal val="#ppt_x"/>
                                          </p:val>
                                        </p:tav>
                                      </p:tavLst>
                                    </p:anim>
                                    <p:anim calcmode="lin" valueType="num">
                                      <p:cBhvr additive="base">
                                        <p:cTn id="19" dur="75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0"/>
                                        </p:tgtEl>
                                        <p:attrNameLst>
                                          <p:attrName>style.visibility</p:attrName>
                                        </p:attrNameLst>
                                      </p:cBhvr>
                                      <p:to>
                                        <p:strVal val="visible"/>
                                      </p:to>
                                    </p:set>
                                    <p:anim calcmode="lin" valueType="num">
                                      <p:cBhvr additive="base">
                                        <p:cTn id="24" dur="1000" fill="hold"/>
                                        <p:tgtEl>
                                          <p:spTgt spid="60"/>
                                        </p:tgtEl>
                                        <p:attrNameLst>
                                          <p:attrName>ppt_x</p:attrName>
                                        </p:attrNameLst>
                                      </p:cBhvr>
                                      <p:tavLst>
                                        <p:tav tm="0">
                                          <p:val>
                                            <p:strVal val="#ppt_x"/>
                                          </p:val>
                                        </p:tav>
                                        <p:tav tm="100000">
                                          <p:val>
                                            <p:strVal val="#ppt_x"/>
                                          </p:val>
                                        </p:tav>
                                      </p:tavLst>
                                    </p:anim>
                                    <p:anim calcmode="lin" valueType="num">
                                      <p:cBhvr additive="base">
                                        <p:cTn id="25" dur="10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D5BCDB-13EE-4EB0-98E9-0E118EB9F3F5}"/>
              </a:ext>
            </a:extLst>
          </p:cNvPr>
          <p:cNvSpPr/>
          <p:nvPr/>
        </p:nvSpPr>
        <p:spPr>
          <a:xfrm>
            <a:off x="6553200" y="0"/>
            <a:ext cx="5638800" cy="6850560"/>
          </a:xfrm>
          <a:prstGeom prst="rect">
            <a:avLst/>
          </a:prstGeom>
          <a:solidFill>
            <a:srgbClr val="DC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648EA62B-AB69-4698-AEFD-C2B16E15C0AC}"/>
              </a:ext>
            </a:extLst>
          </p:cNvPr>
          <p:cNvSpPr/>
          <p:nvPr/>
        </p:nvSpPr>
        <p:spPr>
          <a:xfrm>
            <a:off x="6937523" y="891481"/>
            <a:ext cx="5184673" cy="2154436"/>
          </a:xfrm>
          <a:prstGeom prst="rect">
            <a:avLst/>
          </a:prstGeom>
        </p:spPr>
        <p:txBody>
          <a:bodyPr wrap="square" lIns="0" tIns="0" rIns="0" bIns="0">
            <a:spAutoFit/>
          </a:bodyPr>
          <a:lstStyle/>
          <a:p>
            <a:r>
              <a:rPr lang="en-US" sz="2800" dirty="0" smtClean="0">
                <a:solidFill>
                  <a:srgbClr val="0070C0"/>
                </a:solidFill>
                <a:latin typeface="Segoe UI" panose="020B0502040204020203" pitchFamily="34" charset="0"/>
                <a:cs typeface="Segoe UI" panose="020B0502040204020203" pitchFamily="34" charset="0"/>
              </a:rPr>
              <a:t>129888 Row &amp; 24 Columns</a:t>
            </a:r>
          </a:p>
          <a:p>
            <a:endParaRPr lang="en-US" sz="2800" dirty="0" smtClean="0">
              <a:solidFill>
                <a:srgbClr val="0070C0"/>
              </a:solidFill>
              <a:latin typeface="Segoe UI" panose="020B0502040204020203" pitchFamily="34" charset="0"/>
              <a:cs typeface="Segoe UI" panose="020B0502040204020203" pitchFamily="34" charset="0"/>
            </a:endParaRPr>
          </a:p>
          <a:p>
            <a:endParaRPr lang="en-US" sz="2800" dirty="0">
              <a:solidFill>
                <a:srgbClr val="0070C0"/>
              </a:solidFill>
              <a:latin typeface="Segoe UI" panose="020B0502040204020203" pitchFamily="34" charset="0"/>
              <a:cs typeface="Segoe UI" panose="020B0502040204020203" pitchFamily="34" charset="0"/>
            </a:endParaRPr>
          </a:p>
          <a:p>
            <a:r>
              <a:rPr lang="en-US" sz="2800" dirty="0" smtClean="0">
                <a:solidFill>
                  <a:srgbClr val="0070C0"/>
                </a:solidFill>
                <a:latin typeface="Segoe UI" panose="020B0502040204020203" pitchFamily="34" charset="0"/>
                <a:cs typeface="Segoe UI" panose="020B0502040204020203" pitchFamily="34" charset="0"/>
              </a:rPr>
              <a:t>Smallest passenger has 7 years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0070C0"/>
                </a:solidFill>
                <a:effectLst/>
                <a:uLnTx/>
                <a:uFillTx/>
                <a:latin typeface="Segoe UI" panose="020B0502040204020203" pitchFamily="34" charset="0"/>
                <a:ea typeface="+mn-ea"/>
                <a:cs typeface="Segoe UI" panose="020B0502040204020203" pitchFamily="34" charset="0"/>
              </a:rPr>
              <a:t>Oldest</a:t>
            </a:r>
            <a:r>
              <a:rPr kumimoji="0" lang="en-US" sz="2800" b="0" i="0" u="none" strike="noStrike" kern="1200" cap="none" spc="0" normalizeH="0" noProof="0" dirty="0" smtClean="0">
                <a:ln>
                  <a:noFill/>
                </a:ln>
                <a:solidFill>
                  <a:srgbClr val="0070C0"/>
                </a:solidFill>
                <a:effectLst/>
                <a:uLnTx/>
                <a:uFillTx/>
                <a:latin typeface="Segoe UI" panose="020B0502040204020203" pitchFamily="34" charset="0"/>
                <a:ea typeface="+mn-ea"/>
                <a:cs typeface="Segoe UI" panose="020B0502040204020203" pitchFamily="34" charset="0"/>
              </a:rPr>
              <a:t> passenger has 85 years</a:t>
            </a:r>
            <a:endParaRPr kumimoji="0" lang="en-US" sz="2800" b="0"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p:txBody>
      </p:sp>
      <p:sp>
        <p:nvSpPr>
          <p:cNvPr id="4" name="Rectangle 3">
            <a:extLst>
              <a:ext uri="{FF2B5EF4-FFF2-40B4-BE49-F238E27FC236}">
                <a16:creationId xmlns:a16="http://schemas.microsoft.com/office/drawing/2014/main" id="{17AD974D-BB8B-44B3-93BE-8D97942BB626}"/>
              </a:ext>
            </a:extLst>
          </p:cNvPr>
          <p:cNvSpPr/>
          <p:nvPr/>
        </p:nvSpPr>
        <p:spPr>
          <a:xfrm>
            <a:off x="7064944" y="3685471"/>
            <a:ext cx="4929832" cy="73866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b="1" dirty="0" smtClean="0">
                <a:solidFill>
                  <a:srgbClr val="468DC3"/>
                </a:solidFill>
                <a:latin typeface="Segoe UI" panose="020B0502040204020203" pitchFamily="34" charset="0"/>
                <a:ea typeface="Open Sans" panose="020B0606030504020204" pitchFamily="34" charset="0"/>
                <a:cs typeface="Segoe UI" panose="020B0502040204020203" pitchFamily="34" charset="0"/>
              </a:rPr>
              <a:t>Let’s Know More</a:t>
            </a:r>
            <a:endPar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28" name="Slide Number Placeholder 27">
            <a:extLst>
              <a:ext uri="{FF2B5EF4-FFF2-40B4-BE49-F238E27FC236}">
                <a16:creationId xmlns:a16="http://schemas.microsoft.com/office/drawing/2014/main" id="{3B61C2A7-2BCA-40D9-84C5-8067903A28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B28729-4CC1-4806-96C3-AF4C11DDAA9D}"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pic>
        <p:nvPicPr>
          <p:cNvPr id="32" name="Picture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259"/>
            <a:ext cx="6553199" cy="5771216"/>
          </a:xfrm>
          <a:prstGeom prst="rect">
            <a:avLst/>
          </a:prstGeom>
        </p:spPr>
      </p:pic>
      <p:sp>
        <p:nvSpPr>
          <p:cNvPr id="33" name="TextBox 32"/>
          <p:cNvSpPr txBox="1"/>
          <p:nvPr/>
        </p:nvSpPr>
        <p:spPr>
          <a:xfrm>
            <a:off x="0" y="0"/>
            <a:ext cx="6553197" cy="707886"/>
          </a:xfrm>
          <a:prstGeom prst="rect">
            <a:avLst/>
          </a:prstGeom>
          <a:noFill/>
        </p:spPr>
        <p:txBody>
          <a:bodyPr wrap="square" rtlCol="0">
            <a:spAutoFit/>
          </a:bodyPr>
          <a:lstStyle/>
          <a:p>
            <a:pPr algn="ctr"/>
            <a:r>
              <a:rPr lang="en-US" sz="4000" b="1" dirty="0" smtClean="0">
                <a:solidFill>
                  <a:schemeClr val="accent1"/>
                </a:solidFill>
                <a:latin typeface="Bahnschrift" panose="020B0502040204020203" pitchFamily="34" charset="0"/>
              </a:rPr>
              <a:t>What is our Dataset</a:t>
            </a:r>
            <a:endParaRPr lang="en-US" sz="4000" b="1" dirty="0">
              <a:solidFill>
                <a:schemeClr val="accent1"/>
              </a:solidFill>
              <a:latin typeface="Bahnschrift" panose="020B0502040204020203" pitchFamily="34" charset="0"/>
            </a:endParaRPr>
          </a:p>
        </p:txBody>
      </p:sp>
    </p:spTree>
    <p:extLst>
      <p:ext uri="{BB962C8B-B14F-4D97-AF65-F5344CB8AC3E}">
        <p14:creationId xmlns:p14="http://schemas.microsoft.com/office/powerpoint/2010/main" val="1909782930"/>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A3E228-A730-4857-8378-DE9B46D7DD8B}"/>
              </a:ext>
            </a:extLst>
          </p:cNvPr>
          <p:cNvSpPr/>
          <p:nvPr/>
        </p:nvSpPr>
        <p:spPr>
          <a:xfrm>
            <a:off x="2732747" y="530093"/>
            <a:ext cx="6726506"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smtClean="0">
                <a:solidFill>
                  <a:srgbClr val="083D65"/>
                </a:solidFill>
                <a:latin typeface="Segoe UI" panose="020B0502040204020203" pitchFamily="34" charset="0"/>
                <a:cs typeface="Segoe UI" panose="020B0502040204020203" pitchFamily="34" charset="0"/>
              </a:rPr>
              <a:t>Continue</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
        <p:nvSpPr>
          <p:cNvPr id="20" name="Rectangle 19">
            <a:extLst>
              <a:ext uri="{FF2B5EF4-FFF2-40B4-BE49-F238E27FC236}">
                <a16:creationId xmlns:a16="http://schemas.microsoft.com/office/drawing/2014/main" id="{233A1DFF-02AA-4927-91BC-1AAAE53BE91C}"/>
              </a:ext>
            </a:extLst>
          </p:cNvPr>
          <p:cNvSpPr/>
          <p:nvPr/>
        </p:nvSpPr>
        <p:spPr>
          <a:xfrm>
            <a:off x="672664" y="1371075"/>
            <a:ext cx="2360745" cy="492443"/>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smtClean="0">
                <a:ln w="22225">
                  <a:noFill/>
                </a:ln>
                <a:solidFill>
                  <a:srgbClr val="083D65"/>
                </a:solidFill>
                <a:latin typeface="Segoe UI" panose="020B0502040204020203" pitchFamily="34" charset="0"/>
                <a:ea typeface="Open Sans" panose="020B0606030504020204" pitchFamily="34" charset="0"/>
                <a:cs typeface="Segoe UI" panose="020B0502040204020203" pitchFamily="34" charset="0"/>
              </a:rPr>
              <a:t>15 Minute</a:t>
            </a:r>
            <a:endParaRPr kumimoji="0" lang="en-US" sz="32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21" name="Rectangle 20">
            <a:extLst>
              <a:ext uri="{FF2B5EF4-FFF2-40B4-BE49-F238E27FC236}">
                <a16:creationId xmlns:a16="http://schemas.microsoft.com/office/drawing/2014/main" id="{3D9359B2-3138-4AC4-B746-724BA4721D78}"/>
              </a:ext>
            </a:extLst>
          </p:cNvPr>
          <p:cNvSpPr/>
          <p:nvPr/>
        </p:nvSpPr>
        <p:spPr>
          <a:xfrm>
            <a:off x="815968" y="2492787"/>
            <a:ext cx="1644252" cy="276999"/>
          </a:xfrm>
          <a:prstGeom prst="rect">
            <a:avLst/>
          </a:prstGeom>
        </p:spPr>
        <p:txBody>
          <a:bodyPr wrap="square" lIns="0" tIns="0" rIns="0" bIns="0">
            <a:spAutoFit/>
          </a:bodyPr>
          <a:lstStyle/>
          <a:p>
            <a:pPr lvl="0" algn="ctr">
              <a:defRPr/>
            </a:pPr>
            <a:r>
              <a:rPr lang="en-US" i="1" dirty="0" smtClean="0">
                <a:solidFill>
                  <a:srgbClr val="083D65"/>
                </a:solidFill>
                <a:latin typeface="Segoe UI" panose="020B0502040204020203" pitchFamily="34" charset="0"/>
                <a:cs typeface="Segoe UI" panose="020B0502040204020203" pitchFamily="34" charset="0"/>
              </a:rPr>
              <a:t>Arrival </a:t>
            </a:r>
            <a:r>
              <a:rPr lang="en-US" i="1" dirty="0">
                <a:solidFill>
                  <a:srgbClr val="083D65"/>
                </a:solidFill>
                <a:latin typeface="Segoe UI" panose="020B0502040204020203" pitchFamily="34" charset="0"/>
                <a:cs typeface="Segoe UI" panose="020B0502040204020203" pitchFamily="34" charset="0"/>
              </a:rPr>
              <a:t>Delay</a:t>
            </a:r>
            <a:endPar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96F9CCE2-537D-45E9-9CA2-B5613FD33D90}"/>
              </a:ext>
            </a:extLst>
          </p:cNvPr>
          <p:cNvGrpSpPr/>
          <p:nvPr/>
        </p:nvGrpSpPr>
        <p:grpSpPr>
          <a:xfrm>
            <a:off x="600617" y="1217205"/>
            <a:ext cx="2504839" cy="3373586"/>
            <a:chOff x="600617" y="1217205"/>
            <a:chExt cx="2504839" cy="3373586"/>
          </a:xfrm>
        </p:grpSpPr>
        <p:sp>
          <p:nvSpPr>
            <p:cNvPr id="24" name="Rectangle 23">
              <a:extLst>
                <a:ext uri="{FF2B5EF4-FFF2-40B4-BE49-F238E27FC236}">
                  <a16:creationId xmlns:a16="http://schemas.microsoft.com/office/drawing/2014/main" id="{36E2A52B-F10B-4BDD-A6E7-A1A052B18B32}"/>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25664E1-4297-4F83-997D-C01BBC0DEEB0}"/>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 name="Rectangle 25">
            <a:extLst>
              <a:ext uri="{FF2B5EF4-FFF2-40B4-BE49-F238E27FC236}">
                <a16:creationId xmlns:a16="http://schemas.microsoft.com/office/drawing/2014/main" id="{64289888-9BB8-4716-AC94-740F17D7B0FD}"/>
              </a:ext>
            </a:extLst>
          </p:cNvPr>
          <p:cNvSpPr/>
          <p:nvPr/>
        </p:nvSpPr>
        <p:spPr>
          <a:xfrm>
            <a:off x="3363955" y="1371073"/>
            <a:ext cx="2967175" cy="492443"/>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smtClean="0">
                <a:ln w="22225">
                  <a:noFill/>
                </a:ln>
                <a:solidFill>
                  <a:srgbClr val="083D65"/>
                </a:solidFill>
                <a:latin typeface="Segoe UI" panose="020B0502040204020203" pitchFamily="34" charset="0"/>
                <a:ea typeface="Open Sans" panose="020B0606030504020204" pitchFamily="34" charset="0"/>
                <a:cs typeface="Segoe UI" panose="020B0502040204020203" pitchFamily="34" charset="0"/>
              </a:rPr>
              <a:t>Type of Travel</a:t>
            </a:r>
            <a:endParaRPr kumimoji="0" lang="en-US" sz="32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F05933FC-CF90-4161-9BE7-66A741EE8FF2}"/>
              </a:ext>
            </a:extLst>
          </p:cNvPr>
          <p:cNvSpPr/>
          <p:nvPr/>
        </p:nvSpPr>
        <p:spPr>
          <a:xfrm>
            <a:off x="4126466" y="2215788"/>
            <a:ext cx="753413" cy="276999"/>
          </a:xfrm>
          <a:prstGeom prst="rect">
            <a:avLst/>
          </a:prstGeom>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
        <p:nvSpPr>
          <p:cNvPr id="28" name="Rectangle 27">
            <a:extLst>
              <a:ext uri="{FF2B5EF4-FFF2-40B4-BE49-F238E27FC236}">
                <a16:creationId xmlns:a16="http://schemas.microsoft.com/office/drawing/2014/main" id="{6AC758DE-E958-4C17-93ED-704A0772A782}"/>
              </a:ext>
            </a:extLst>
          </p:cNvPr>
          <p:cNvSpPr/>
          <p:nvPr/>
        </p:nvSpPr>
        <p:spPr>
          <a:xfrm>
            <a:off x="3754723" y="2354287"/>
            <a:ext cx="1938573" cy="908262"/>
          </a:xfrm>
          <a:prstGeom prst="rect">
            <a:avLst/>
          </a:prstGeom>
        </p:spPr>
        <p:txBody>
          <a:bodyPr wrap="square" lIns="0" tIns="0" rIns="0" bIns="0">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83D65"/>
                </a:solidFill>
                <a:effectLst/>
                <a:uLnTx/>
                <a:uFillTx/>
                <a:latin typeface="Segoe UI" panose="020B0502040204020203" pitchFamily="34" charset="0"/>
                <a:cs typeface="Segoe UI" panose="020B0502040204020203" pitchFamily="34" charset="0"/>
              </a:rPr>
              <a:t>Business     89693</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600" dirty="0" smtClean="0">
                <a:solidFill>
                  <a:srgbClr val="083D65"/>
                </a:solidFill>
                <a:latin typeface="Segoe UI" panose="020B0502040204020203" pitchFamily="34" charset="0"/>
                <a:cs typeface="Segoe UI" panose="020B0502040204020203" pitchFamily="34" charset="0"/>
              </a:rPr>
              <a:t>Personal     40187</a:t>
            </a:r>
            <a:endParaRPr kumimoji="0" lang="en-US" sz="1600" b="0" i="0" u="none" strike="noStrike" kern="1200" cap="none" spc="0" normalizeH="0" baseline="0" noProof="0" dirty="0">
              <a:ln>
                <a:noFill/>
              </a:ln>
              <a:solidFill>
                <a:srgbClr val="083D65"/>
              </a:solidFill>
              <a:effectLst/>
              <a:uLnTx/>
              <a:uFillTx/>
              <a:latin typeface="Segoe UI" panose="020B0502040204020203"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B8B68DBB-A2F1-445B-A9DD-25DD47E86C1D}"/>
              </a:ext>
            </a:extLst>
          </p:cNvPr>
          <p:cNvGrpSpPr/>
          <p:nvPr/>
        </p:nvGrpSpPr>
        <p:grpSpPr>
          <a:xfrm>
            <a:off x="3188457" y="1217205"/>
            <a:ext cx="2504839" cy="3373586"/>
            <a:chOff x="3188457" y="1217205"/>
            <a:chExt cx="2504839" cy="3373586"/>
          </a:xfrm>
        </p:grpSpPr>
        <p:sp>
          <p:nvSpPr>
            <p:cNvPr id="30" name="Rectangle 29">
              <a:extLst>
                <a:ext uri="{FF2B5EF4-FFF2-40B4-BE49-F238E27FC236}">
                  <a16:creationId xmlns:a16="http://schemas.microsoft.com/office/drawing/2014/main" id="{7B38F7F7-5888-4B41-BCF6-93460F9455A7}"/>
                </a:ext>
              </a:extLst>
            </p:cNvPr>
            <p:cNvSpPr/>
            <p:nvPr/>
          </p:nvSpPr>
          <p:spPr>
            <a:xfrm>
              <a:off x="318845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3A7630B0-B2B5-4248-B5AE-262B7D8EDE0E}"/>
                </a:ext>
              </a:extLst>
            </p:cNvPr>
            <p:cNvSpPr/>
            <p:nvPr/>
          </p:nvSpPr>
          <p:spPr>
            <a:xfrm>
              <a:off x="318845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2" name="Rectangle 31">
            <a:extLst>
              <a:ext uri="{FF2B5EF4-FFF2-40B4-BE49-F238E27FC236}">
                <a16:creationId xmlns:a16="http://schemas.microsoft.com/office/drawing/2014/main" id="{A00777CA-BD37-4C32-B246-FB81582F1E2A}"/>
              </a:ext>
            </a:extLst>
          </p:cNvPr>
          <p:cNvSpPr/>
          <p:nvPr/>
        </p:nvSpPr>
        <p:spPr>
          <a:xfrm>
            <a:off x="5943601" y="1367030"/>
            <a:ext cx="2214068" cy="492443"/>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smtClean="0">
                <a:ln w="22225">
                  <a:noFill/>
                </a:ln>
                <a:solidFill>
                  <a:srgbClr val="083D65"/>
                </a:solidFill>
                <a:latin typeface="Segoe UI" panose="020B0502040204020203" pitchFamily="34" charset="0"/>
                <a:ea typeface="Open Sans" panose="020B0606030504020204" pitchFamily="34" charset="0"/>
                <a:cs typeface="Segoe UI" panose="020B0502040204020203" pitchFamily="34" charset="0"/>
              </a:rPr>
              <a:t>Class</a:t>
            </a:r>
            <a:endParaRPr kumimoji="0" lang="en-US" sz="32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4E4E6AF7-9714-47D5-927E-4060073E44BE}"/>
              </a:ext>
            </a:extLst>
          </p:cNvPr>
          <p:cNvSpPr/>
          <p:nvPr/>
        </p:nvSpPr>
        <p:spPr>
          <a:xfrm>
            <a:off x="6331130" y="2354287"/>
            <a:ext cx="2356762" cy="1400704"/>
          </a:xfrm>
          <a:prstGeom prst="rect">
            <a:avLst/>
          </a:prstGeom>
        </p:spPr>
        <p:txBody>
          <a:bodyPr wrap="square" lIns="0" tIns="0" rIns="0" bIns="0">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600" dirty="0" smtClean="0">
                <a:solidFill>
                  <a:srgbClr val="083D65"/>
                </a:solidFill>
                <a:latin typeface="Segoe UI" panose="020B0502040204020203" pitchFamily="34" charset="0"/>
                <a:cs typeface="Segoe UI" panose="020B0502040204020203" pitchFamily="34" charset="0"/>
              </a:rPr>
              <a:t>Business           62160</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83D65"/>
                </a:solidFill>
                <a:effectLst/>
                <a:uLnTx/>
                <a:uFillTx/>
                <a:latin typeface="Segoe UI" panose="020B0502040204020203" pitchFamily="34" charset="0"/>
                <a:cs typeface="Segoe UI" panose="020B0502040204020203" pitchFamily="34" charset="0"/>
              </a:rPr>
              <a:t>Economy          58309</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1600" dirty="0" smtClean="0">
                <a:solidFill>
                  <a:srgbClr val="083D65"/>
                </a:solidFill>
                <a:latin typeface="Segoe UI" panose="020B0502040204020203" pitchFamily="34" charset="0"/>
                <a:cs typeface="Segoe UI" panose="020B0502040204020203" pitchFamily="34" charset="0"/>
              </a:rPr>
              <a:t>Economy Plus   9411</a:t>
            </a:r>
            <a:endParaRPr kumimoji="0" lang="en-US" sz="1600" b="0" i="0" u="none" strike="noStrike" kern="1200" cap="none" spc="0" normalizeH="0" baseline="0" noProof="0" dirty="0">
              <a:ln>
                <a:noFill/>
              </a:ln>
              <a:solidFill>
                <a:srgbClr val="083D65"/>
              </a:solidFill>
              <a:effectLst/>
              <a:uLnTx/>
              <a:uFillTx/>
              <a:latin typeface="Segoe UI" panose="020B0502040204020203" pitchFamily="34" charset="0"/>
              <a:cs typeface="Segoe UI" panose="020B0502040204020203" pitchFamily="34" charset="0"/>
            </a:endParaRPr>
          </a:p>
        </p:txBody>
      </p:sp>
      <p:grpSp>
        <p:nvGrpSpPr>
          <p:cNvPr id="35" name="Group 34">
            <a:extLst>
              <a:ext uri="{FF2B5EF4-FFF2-40B4-BE49-F238E27FC236}">
                <a16:creationId xmlns:a16="http://schemas.microsoft.com/office/drawing/2014/main" id="{5A11FAE3-A6C8-4E03-B7F0-546D1AD155C3}"/>
              </a:ext>
            </a:extLst>
          </p:cNvPr>
          <p:cNvGrpSpPr/>
          <p:nvPr/>
        </p:nvGrpSpPr>
        <p:grpSpPr>
          <a:xfrm>
            <a:off x="5881782" y="1210960"/>
            <a:ext cx="2504839" cy="3373586"/>
            <a:chOff x="5776296" y="1217205"/>
            <a:chExt cx="2504839" cy="3373586"/>
          </a:xfrm>
        </p:grpSpPr>
        <p:sp>
          <p:nvSpPr>
            <p:cNvPr id="36" name="Rectangle 35">
              <a:extLst>
                <a:ext uri="{FF2B5EF4-FFF2-40B4-BE49-F238E27FC236}">
                  <a16:creationId xmlns:a16="http://schemas.microsoft.com/office/drawing/2014/main" id="{FA78B544-32D7-42A0-BF51-FE8654B959C5}"/>
                </a:ext>
              </a:extLst>
            </p:cNvPr>
            <p:cNvSpPr/>
            <p:nvPr/>
          </p:nvSpPr>
          <p:spPr>
            <a:xfrm>
              <a:off x="5776296"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E1E2F696-8CDC-4397-8C4C-4DABA82BCB15}"/>
                </a:ext>
              </a:extLst>
            </p:cNvPr>
            <p:cNvSpPr/>
            <p:nvPr/>
          </p:nvSpPr>
          <p:spPr>
            <a:xfrm>
              <a:off x="5776296"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8" name="Group 37">
            <a:extLst>
              <a:ext uri="{FF2B5EF4-FFF2-40B4-BE49-F238E27FC236}">
                <a16:creationId xmlns:a16="http://schemas.microsoft.com/office/drawing/2014/main" id="{77FC8858-F226-4499-89D2-1BB75110C46F}"/>
              </a:ext>
            </a:extLst>
          </p:cNvPr>
          <p:cNvGrpSpPr/>
          <p:nvPr/>
        </p:nvGrpSpPr>
        <p:grpSpPr>
          <a:xfrm>
            <a:off x="8386621" y="1217205"/>
            <a:ext cx="3134032" cy="3373586"/>
            <a:chOff x="8575598" y="1339841"/>
            <a:chExt cx="2988302" cy="3373586"/>
          </a:xfrm>
        </p:grpSpPr>
        <p:sp>
          <p:nvSpPr>
            <p:cNvPr id="39" name="Rectangle 38">
              <a:extLst>
                <a:ext uri="{FF2B5EF4-FFF2-40B4-BE49-F238E27FC236}">
                  <a16:creationId xmlns:a16="http://schemas.microsoft.com/office/drawing/2014/main" id="{65BB6760-9CE3-468B-8E30-9B37F1D4A4AE}"/>
                </a:ext>
              </a:extLst>
            </p:cNvPr>
            <p:cNvSpPr/>
            <p:nvPr/>
          </p:nvSpPr>
          <p:spPr>
            <a:xfrm>
              <a:off x="8575599" y="4667708"/>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A8EF0E01-A0CE-4DB2-9B62-182C6EB9CC0D}"/>
                </a:ext>
              </a:extLst>
            </p:cNvPr>
            <p:cNvSpPr/>
            <p:nvPr/>
          </p:nvSpPr>
          <p:spPr>
            <a:xfrm>
              <a:off x="8575598" y="1339841"/>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1" name="Rectangle 40">
            <a:extLst>
              <a:ext uri="{FF2B5EF4-FFF2-40B4-BE49-F238E27FC236}">
                <a16:creationId xmlns:a16="http://schemas.microsoft.com/office/drawing/2014/main" id="{71CA4421-59EA-483E-A86E-FE90B3917777}"/>
              </a:ext>
            </a:extLst>
          </p:cNvPr>
          <p:cNvSpPr/>
          <p:nvPr/>
        </p:nvSpPr>
        <p:spPr>
          <a:xfrm>
            <a:off x="8451711" y="1439378"/>
            <a:ext cx="3627078" cy="492443"/>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smtClean="0">
                <a:ln w="15875">
                  <a:noFill/>
                </a:ln>
                <a:solidFill>
                  <a:srgbClr val="083D65"/>
                </a:solidFill>
                <a:latin typeface="Segoe UI" panose="020B0502040204020203" pitchFamily="34" charset="0"/>
                <a:cs typeface="Segoe UI" panose="020B0502040204020203" pitchFamily="34" charset="0"/>
              </a:rPr>
              <a:t>Customer Type</a:t>
            </a:r>
            <a:endParaRPr kumimoji="0" lang="en-US" sz="3200" b="1" i="0" u="none" strike="noStrike" kern="1200" cap="none" spc="0" normalizeH="0" baseline="0" noProof="0" dirty="0">
              <a:ln w="15875">
                <a:noFill/>
              </a:ln>
              <a:solidFill>
                <a:srgbClr val="083D65"/>
              </a:solidFill>
              <a:effectLst/>
              <a:uLnTx/>
              <a:uFillTx/>
              <a:latin typeface="Segoe UI" panose="020B0502040204020203" pitchFamily="34" charset="0"/>
              <a:cs typeface="Segoe UI" panose="020B0502040204020203" pitchFamily="34" charset="0"/>
            </a:endParaRPr>
          </a:p>
        </p:txBody>
      </p:sp>
      <p:sp>
        <p:nvSpPr>
          <p:cNvPr id="84" name="Rounded Rectangle 109">
            <a:extLst>
              <a:ext uri="{FF2B5EF4-FFF2-40B4-BE49-F238E27FC236}">
                <a16:creationId xmlns:a16="http://schemas.microsoft.com/office/drawing/2014/main" id="{50D178DE-4178-492D-81B6-00BE525F7B3D}"/>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85" name="Group 84">
            <a:extLst>
              <a:ext uri="{FF2B5EF4-FFF2-40B4-BE49-F238E27FC236}">
                <a16:creationId xmlns:a16="http://schemas.microsoft.com/office/drawing/2014/main" id="{48976CE4-229E-47AF-B4BF-ACC45C4144F0}"/>
              </a:ext>
            </a:extLst>
          </p:cNvPr>
          <p:cNvGrpSpPr/>
          <p:nvPr/>
        </p:nvGrpSpPr>
        <p:grpSpPr>
          <a:xfrm>
            <a:off x="-1" y="4941426"/>
            <a:ext cx="12192000" cy="1909138"/>
            <a:chOff x="0" y="4948862"/>
            <a:chExt cx="12192000" cy="1909138"/>
          </a:xfrm>
        </p:grpSpPr>
        <p:sp>
          <p:nvSpPr>
            <p:cNvPr id="86" name="Freeform: Shape 85">
              <a:extLst>
                <a:ext uri="{FF2B5EF4-FFF2-40B4-BE49-F238E27FC236}">
                  <a16:creationId xmlns:a16="http://schemas.microsoft.com/office/drawing/2014/main" id="{60AAED02-F8B3-459F-BA28-DFE06126387F}"/>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0C3EA746-C126-441C-BDF5-D8552F9149DB}"/>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3" name="Rectangle 82">
            <a:extLst>
              <a:ext uri="{FF2B5EF4-FFF2-40B4-BE49-F238E27FC236}">
                <a16:creationId xmlns:a16="http://schemas.microsoft.com/office/drawing/2014/main" id="{FE5BC1FD-F823-4F48-83FD-696FA41F7D64}"/>
              </a:ext>
            </a:extLst>
          </p:cNvPr>
          <p:cNvSpPr/>
          <p:nvPr/>
        </p:nvSpPr>
        <p:spPr>
          <a:xfrm>
            <a:off x="9098069" y="2492787"/>
            <a:ext cx="2306584" cy="492443"/>
          </a:xfrm>
          <a:prstGeom prst="rect">
            <a:avLst/>
          </a:prstGeom>
        </p:spPr>
        <p:txBody>
          <a:bodyPr wrap="square" lIns="0" tIns="0" rIns="0" bIns="0">
            <a:spAutoFit/>
          </a:bodyPr>
          <a:lstStyle/>
          <a:p>
            <a:pPr lvl="0">
              <a:defRPr/>
            </a:pPr>
            <a:r>
              <a:rPr lang="en-US" sz="1600" dirty="0" smtClean="0">
                <a:solidFill>
                  <a:srgbClr val="083D65"/>
                </a:solidFill>
                <a:latin typeface="Segoe UI" panose="020B0502040204020203" pitchFamily="34" charset="0"/>
                <a:cs typeface="Segoe UI" panose="020B0502040204020203" pitchFamily="34" charset="0"/>
              </a:rPr>
              <a:t>First Time        23780</a:t>
            </a:r>
          </a:p>
          <a:p>
            <a:pPr lvl="0">
              <a:defRPr/>
            </a:pPr>
            <a:r>
              <a:rPr kumimoji="0" lang="en-US" sz="1600" b="0" i="0" u="none" strike="noStrike" kern="1200" cap="none" spc="0" normalizeH="0" baseline="0" noProof="0" dirty="0" smtClean="0">
                <a:ln>
                  <a:noFill/>
                </a:ln>
                <a:solidFill>
                  <a:srgbClr val="083D65"/>
                </a:solidFill>
                <a:effectLst/>
                <a:uLnTx/>
                <a:uFillTx/>
                <a:latin typeface="Segoe UI" panose="020B0502040204020203" pitchFamily="34" charset="0"/>
                <a:cs typeface="Segoe UI" panose="020B0502040204020203" pitchFamily="34" charset="0"/>
              </a:rPr>
              <a:t>Returning</a:t>
            </a:r>
            <a:r>
              <a:rPr lang="en-US" sz="1600" dirty="0">
                <a:solidFill>
                  <a:srgbClr val="083D65"/>
                </a:solidFill>
                <a:latin typeface="Segoe UI" panose="020B0502040204020203" pitchFamily="34" charset="0"/>
                <a:cs typeface="Segoe UI" panose="020B0502040204020203" pitchFamily="34" charset="0"/>
              </a:rPr>
              <a:t> </a:t>
            </a:r>
            <a:r>
              <a:rPr lang="en-US" sz="1600" dirty="0" smtClean="0">
                <a:solidFill>
                  <a:srgbClr val="083D65"/>
                </a:solidFill>
                <a:latin typeface="Segoe UI" panose="020B0502040204020203" pitchFamily="34" charset="0"/>
                <a:cs typeface="Segoe UI" panose="020B0502040204020203" pitchFamily="34" charset="0"/>
              </a:rPr>
              <a:t>       106100</a:t>
            </a:r>
            <a:endParaRPr kumimoji="0" lang="en-US" sz="1600" b="0" i="0" u="none" strike="noStrike" kern="1200" cap="none" spc="0" normalizeH="0" baseline="0" noProof="0" dirty="0">
              <a:ln>
                <a:noFill/>
              </a:ln>
              <a:solidFill>
                <a:srgbClr val="083D65"/>
              </a:solidFill>
              <a:effectLst/>
              <a:uLnTx/>
              <a:uFillTx/>
              <a:latin typeface="Segoe UI" panose="020B0502040204020203" pitchFamily="34" charset="0"/>
              <a:cs typeface="Segoe UI" panose="020B0502040204020203" pitchFamily="34" charset="0"/>
            </a:endParaRPr>
          </a:p>
        </p:txBody>
      </p:sp>
      <p:sp>
        <p:nvSpPr>
          <p:cNvPr id="99" name="Slide Number Placeholder 98">
            <a:extLst>
              <a:ext uri="{FF2B5EF4-FFF2-40B4-BE49-F238E27FC236}">
                <a16:creationId xmlns:a16="http://schemas.microsoft.com/office/drawing/2014/main" id="{280F7C9A-5E84-4348-A3F3-F0C12414344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B28729-4CC1-4806-96C3-AF4C11DDAA9D}"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2895434001"/>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31000">
              <a:srgbClr val="2EF4E0">
                <a:alpha val="27000"/>
              </a:srgbClr>
            </a:gs>
            <a:gs pos="100000">
              <a:srgbClr val="012F3B">
                <a:alpha val="12000"/>
              </a:srgbClr>
            </a:gs>
          </a:gsLst>
          <a:lin ang="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682271-77AC-2B31-1415-3FDDF5E0460A}"/>
              </a:ext>
            </a:extLst>
          </p:cNvPr>
          <p:cNvSpPr/>
          <p:nvPr/>
        </p:nvSpPr>
        <p:spPr>
          <a:xfrm>
            <a:off x="0" y="0"/>
            <a:ext cx="12192000" cy="6858000"/>
          </a:xfrm>
          <a:prstGeom prst="rect">
            <a:avLst/>
          </a:prstGeom>
          <a:gradFill>
            <a:gsLst>
              <a:gs pos="0">
                <a:srgbClr val="042568"/>
              </a:gs>
              <a:gs pos="100000">
                <a:srgbClr val="0C5C8D"/>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t="4960" b="10997"/>
          <a:stretch>
            <a:fillRect/>
          </a:stretch>
        </p:blipFill>
        <p:spPr>
          <a:xfrm>
            <a:off x="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grpSp>
        <p:nvGrpSpPr>
          <p:cNvPr id="4" name="Group 3">
            <a:extLst>
              <a:ext uri="{FF2B5EF4-FFF2-40B4-BE49-F238E27FC236}">
                <a16:creationId xmlns:a16="http://schemas.microsoft.com/office/drawing/2014/main" id="{112C5B0B-BE9F-C335-725F-DB29C7D4A2BF}"/>
              </a:ext>
            </a:extLst>
          </p:cNvPr>
          <p:cNvGrpSpPr/>
          <p:nvPr/>
        </p:nvGrpSpPr>
        <p:grpSpPr>
          <a:xfrm rot="16200000">
            <a:off x="376392" y="-1057496"/>
            <a:ext cx="517484" cy="1270268"/>
            <a:chOff x="12681679" y="524656"/>
            <a:chExt cx="1109272" cy="2722934"/>
          </a:xfrm>
        </p:grpSpPr>
        <p:sp>
          <p:nvSpPr>
            <p:cNvPr id="5" name="Oval 4">
              <a:extLst>
                <a:ext uri="{FF2B5EF4-FFF2-40B4-BE49-F238E27FC236}">
                  <a16:creationId xmlns:a16="http://schemas.microsoft.com/office/drawing/2014/main" id="{EA8ADDAD-293B-5F9C-69AE-96E35462D019}"/>
                </a:ext>
              </a:extLst>
            </p:cNvPr>
            <p:cNvSpPr/>
            <p:nvPr/>
          </p:nvSpPr>
          <p:spPr>
            <a:xfrm>
              <a:off x="12681679" y="524656"/>
              <a:ext cx="1109272" cy="1109272"/>
            </a:xfrm>
            <a:prstGeom prst="ellipse">
              <a:avLst/>
            </a:prstGeom>
            <a:solidFill>
              <a:srgbClr val="042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8A241D74-2801-A91B-D8A7-22E58A98E137}"/>
                </a:ext>
              </a:extLst>
            </p:cNvPr>
            <p:cNvSpPr/>
            <p:nvPr/>
          </p:nvSpPr>
          <p:spPr>
            <a:xfrm>
              <a:off x="12681679" y="1331487"/>
              <a:ext cx="1109272" cy="1109272"/>
            </a:xfrm>
            <a:prstGeom prst="ellipse">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BC62541E-442C-573D-11CA-15BEFB2D3034}"/>
                </a:ext>
              </a:extLst>
            </p:cNvPr>
            <p:cNvSpPr/>
            <p:nvPr/>
          </p:nvSpPr>
          <p:spPr>
            <a:xfrm>
              <a:off x="12681679" y="2138318"/>
              <a:ext cx="1109272" cy="1109272"/>
            </a:xfrm>
            <a:prstGeom prst="ellipse">
              <a:avLst/>
            </a:prstGeom>
            <a:solidFill>
              <a:srgbClr val="2E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 name="Freeform: Shape 17">
            <a:extLst>
              <a:ext uri="{FF2B5EF4-FFF2-40B4-BE49-F238E27FC236}">
                <a16:creationId xmlns:a16="http://schemas.microsoft.com/office/drawing/2014/main" id="{BCA2DD3D-F9B0-9025-32BB-020AAB708D6B}"/>
              </a:ext>
            </a:extLst>
          </p:cNvPr>
          <p:cNvSpPr/>
          <p:nvPr/>
        </p:nvSpPr>
        <p:spPr>
          <a:xfrm>
            <a:off x="0" y="4580444"/>
            <a:ext cx="2393530" cy="2277557"/>
          </a:xfrm>
          <a:custGeom>
            <a:avLst/>
            <a:gdLst>
              <a:gd name="connsiteX0" fmla="*/ 893876 w 2393530"/>
              <a:gd name="connsiteY0" fmla="*/ 0 h 2277557"/>
              <a:gd name="connsiteX1" fmla="*/ 2393530 w 2393530"/>
              <a:gd name="connsiteY1" fmla="*/ 1499654 h 2277557"/>
              <a:gd name="connsiteX2" fmla="*/ 2212530 w 2393530"/>
              <a:gd name="connsiteY2" fmla="*/ 2214478 h 2277557"/>
              <a:gd name="connsiteX3" fmla="*/ 2174209 w 2393530"/>
              <a:gd name="connsiteY3" fmla="*/ 2277557 h 2277557"/>
              <a:gd name="connsiteX4" fmla="*/ 0 w 2393530"/>
              <a:gd name="connsiteY4" fmla="*/ 2277557 h 2277557"/>
              <a:gd name="connsiteX5" fmla="*/ 0 w 2393530"/>
              <a:gd name="connsiteY5" fmla="*/ 297549 h 2277557"/>
              <a:gd name="connsiteX6" fmla="*/ 55405 w 2393530"/>
              <a:gd name="connsiteY6" fmla="*/ 256118 h 2277557"/>
              <a:gd name="connsiteX7" fmla="*/ 893876 w 2393530"/>
              <a:gd name="connsiteY7" fmla="*/ 0 h 227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3530" h="2277557">
                <a:moveTo>
                  <a:pt x="893876" y="0"/>
                </a:moveTo>
                <a:cubicBezTo>
                  <a:pt x="1722112" y="0"/>
                  <a:pt x="2393530" y="671418"/>
                  <a:pt x="2393530" y="1499654"/>
                </a:cubicBezTo>
                <a:cubicBezTo>
                  <a:pt x="2393530" y="1758478"/>
                  <a:pt x="2327962" y="2001988"/>
                  <a:pt x="2212530" y="2214478"/>
                </a:cubicBezTo>
                <a:lnTo>
                  <a:pt x="2174209" y="2277557"/>
                </a:lnTo>
                <a:lnTo>
                  <a:pt x="0" y="2277557"/>
                </a:lnTo>
                <a:lnTo>
                  <a:pt x="0" y="297549"/>
                </a:lnTo>
                <a:lnTo>
                  <a:pt x="55405" y="256118"/>
                </a:lnTo>
                <a:cubicBezTo>
                  <a:pt x="294752" y="94418"/>
                  <a:pt x="583288" y="0"/>
                  <a:pt x="893876" y="0"/>
                </a:cubicBezTo>
                <a:close/>
              </a:path>
            </a:pathLst>
          </a:custGeom>
          <a:gradFill>
            <a:gsLst>
              <a:gs pos="31000">
                <a:srgbClr val="2EF4E0">
                  <a:alpha val="27000"/>
                </a:srgbClr>
              </a:gs>
              <a:gs pos="100000">
                <a:srgbClr val="012F3B">
                  <a:alpha val="12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itle 20">
            <a:extLst>
              <a:ext uri="{FF2B5EF4-FFF2-40B4-BE49-F238E27FC236}">
                <a16:creationId xmlns:a16="http://schemas.microsoft.com/office/drawing/2014/main" id="{EF7BC3FF-462A-BD6B-58BF-8CC31B966184}"/>
              </a:ext>
            </a:extLst>
          </p:cNvPr>
          <p:cNvSpPr>
            <a:spLocks noGrp="1"/>
          </p:cNvSpPr>
          <p:nvPr>
            <p:ph type="title"/>
          </p:nvPr>
        </p:nvSpPr>
        <p:spPr>
          <a:xfrm>
            <a:off x="838200" y="365125"/>
            <a:ext cx="10515600" cy="1325563"/>
          </a:xfrm>
        </p:spPr>
        <p:txBody>
          <a:bodyPr/>
          <a:lstStyle/>
          <a:p>
            <a:r>
              <a:rPr lang="en-US" dirty="0" smtClean="0">
                <a:solidFill>
                  <a:schemeClr val="bg1"/>
                </a:solidFill>
                <a:latin typeface="AvenirNext LT Pro Bold" panose="020B0804020202020204" pitchFamily="34" charset="0"/>
              </a:rPr>
              <a:t>Data Preprocessing</a:t>
            </a:r>
            <a:endParaRPr lang="en-ID" dirty="0">
              <a:solidFill>
                <a:schemeClr val="bg1"/>
              </a:solidFill>
              <a:latin typeface="AvenirNext LT Pro Bold" panose="020B0804020202020204" pitchFamily="34" charset="0"/>
            </a:endParaRPr>
          </a:p>
        </p:txBody>
      </p:sp>
      <p:sp>
        <p:nvSpPr>
          <p:cNvPr id="12" name="Rectangle 11">
            <a:extLst>
              <a:ext uri="{FF2B5EF4-FFF2-40B4-BE49-F238E27FC236}">
                <a16:creationId xmlns:a16="http://schemas.microsoft.com/office/drawing/2014/main" id="{E52E0850-31C9-8DC2-8E4A-B565528A4704}"/>
              </a:ext>
            </a:extLst>
          </p:cNvPr>
          <p:cNvSpPr/>
          <p:nvPr/>
        </p:nvSpPr>
        <p:spPr>
          <a:xfrm>
            <a:off x="517484" y="2290492"/>
            <a:ext cx="11674516" cy="3969557"/>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94297B9-0251-6B55-E6AC-428901378617}"/>
              </a:ext>
            </a:extLst>
          </p:cNvPr>
          <p:cNvSpPr txBox="1"/>
          <p:nvPr/>
        </p:nvSpPr>
        <p:spPr>
          <a:xfrm>
            <a:off x="838200" y="2952473"/>
            <a:ext cx="6758938" cy="267765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2400" b="1" i="0" u="none" strike="noStrike" kern="1200" cap="none" spc="0" normalizeH="0" baseline="0" noProof="0" dirty="0" smtClean="0">
                <a:ln>
                  <a:noFill/>
                </a:ln>
                <a:solidFill>
                  <a:prstClr val="white"/>
                </a:solidFill>
                <a:effectLst/>
                <a:uLnTx/>
                <a:uFillTx/>
                <a:latin typeface="Roboto" panose="02000000000000000000" pitchFamily="2" charset="0"/>
                <a:ea typeface="Roboto" panose="02000000000000000000" pitchFamily="2" charset="0"/>
              </a:rPr>
              <a:t>Missing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D" sz="2400" b="1" dirty="0">
              <a:solidFill>
                <a:prstClr val="white"/>
              </a:solidFill>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D" sz="2400" b="1" dirty="0" smtClean="0">
                <a:solidFill>
                  <a:prstClr val="white"/>
                </a:solidFill>
                <a:latin typeface="Roboto" panose="02000000000000000000" pitchFamily="2" charset="0"/>
                <a:ea typeface="Roboto" panose="02000000000000000000" pitchFamily="2" charset="0"/>
              </a:rPr>
              <a:t>Outliers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D" sz="2400" b="1" dirty="0" smtClean="0">
              <a:solidFill>
                <a:prstClr val="white"/>
              </a:solidFill>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D" sz="2400" b="1" dirty="0" smtClean="0">
                <a:solidFill>
                  <a:prstClr val="white"/>
                </a:solidFill>
                <a:latin typeface="Roboto" panose="02000000000000000000" pitchFamily="2" charset="0"/>
                <a:ea typeface="Roboto" panose="02000000000000000000" pitchFamily="2" charset="0"/>
              </a:rPr>
              <a:t>Duplicated Values</a:t>
            </a:r>
            <a:endParaRPr lang="en-ID" sz="2400" b="1" dirty="0">
              <a:solidFill>
                <a:prstClr val="white"/>
              </a:solidFill>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2400" b="1" i="0" u="none" strike="noStrike" kern="1200" cap="none" spc="0" normalizeH="0" baseline="0" noProof="0" dirty="0" smtClean="0">
              <a:ln>
                <a:noFill/>
              </a:ln>
              <a:solidFill>
                <a:prstClr val="white"/>
              </a:solidFill>
              <a:effectLst/>
              <a:uLnTx/>
              <a:uFillTx/>
              <a:latin typeface="Roboto" panose="02000000000000000000" pitchFamily="2" charset="0"/>
              <a:ea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24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endParaRPr>
          </a:p>
        </p:txBody>
      </p:sp>
      <p:grpSp>
        <p:nvGrpSpPr>
          <p:cNvPr id="8" name="Group 7">
            <a:extLst>
              <a:ext uri="{FF2B5EF4-FFF2-40B4-BE49-F238E27FC236}">
                <a16:creationId xmlns:a16="http://schemas.microsoft.com/office/drawing/2014/main" id="{FDC81E5C-D373-DE41-63F3-2E3BEA3A87DE}"/>
              </a:ext>
            </a:extLst>
          </p:cNvPr>
          <p:cNvGrpSpPr/>
          <p:nvPr/>
        </p:nvGrpSpPr>
        <p:grpSpPr>
          <a:xfrm>
            <a:off x="838200" y="1678696"/>
            <a:ext cx="1206486" cy="1019220"/>
            <a:chOff x="1038039" y="1436091"/>
            <a:chExt cx="1206486" cy="1019220"/>
          </a:xfrm>
        </p:grpSpPr>
        <p:sp>
          <p:nvSpPr>
            <p:cNvPr id="9" name="Freeform: Shape 8">
              <a:extLst>
                <a:ext uri="{FF2B5EF4-FFF2-40B4-BE49-F238E27FC236}">
                  <a16:creationId xmlns:a16="http://schemas.microsoft.com/office/drawing/2014/main" id="{2DA5F5BD-758B-7998-7A09-A3943674C24E}"/>
                </a:ext>
              </a:extLst>
            </p:cNvPr>
            <p:cNvSpPr/>
            <p:nvPr/>
          </p:nvSpPr>
          <p:spPr>
            <a:xfrm>
              <a:off x="1038039" y="1436091"/>
              <a:ext cx="1206486" cy="603239"/>
            </a:xfrm>
            <a:custGeom>
              <a:avLst/>
              <a:gdLst>
                <a:gd name="connsiteX0" fmla="*/ 603243 w 1206486"/>
                <a:gd name="connsiteY0" fmla="*/ 0 h 603239"/>
                <a:gd name="connsiteX1" fmla="*/ 1194230 w 1206486"/>
                <a:gd name="connsiteY1" fmla="*/ 481666 h 603239"/>
                <a:gd name="connsiteX2" fmla="*/ 1206486 w 1206486"/>
                <a:gd name="connsiteY2" fmla="*/ 603239 h 603239"/>
                <a:gd name="connsiteX3" fmla="*/ 0 w 1206486"/>
                <a:gd name="connsiteY3" fmla="*/ 603239 h 603239"/>
                <a:gd name="connsiteX4" fmla="*/ 12256 w 1206486"/>
                <a:gd name="connsiteY4" fmla="*/ 481666 h 603239"/>
                <a:gd name="connsiteX5" fmla="*/ 603243 w 1206486"/>
                <a:gd name="connsiteY5" fmla="*/ 0 h 603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486" h="603239">
                  <a:moveTo>
                    <a:pt x="603243" y="0"/>
                  </a:moveTo>
                  <a:cubicBezTo>
                    <a:pt x="894760" y="0"/>
                    <a:pt x="1137980" y="206780"/>
                    <a:pt x="1194230" y="481666"/>
                  </a:cubicBezTo>
                  <a:lnTo>
                    <a:pt x="1206486" y="603239"/>
                  </a:lnTo>
                  <a:lnTo>
                    <a:pt x="0" y="603239"/>
                  </a:lnTo>
                  <a:lnTo>
                    <a:pt x="12256" y="481666"/>
                  </a:lnTo>
                  <a:cubicBezTo>
                    <a:pt x="68506" y="206780"/>
                    <a:pt x="311726" y="0"/>
                    <a:pt x="603243" y="0"/>
                  </a:cubicBezTo>
                  <a:close/>
                </a:path>
              </a:pathLst>
            </a:custGeom>
            <a:solidFill>
              <a:schemeClr val="bg1">
                <a:alpha val="38000"/>
              </a:schemeClr>
            </a:soli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86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Oval 9">
              <a:extLst>
                <a:ext uri="{FF2B5EF4-FFF2-40B4-BE49-F238E27FC236}">
                  <a16:creationId xmlns:a16="http://schemas.microsoft.com/office/drawing/2014/main" id="{657DB2BB-564E-FE40-F8A9-18A81730A8A5}"/>
                </a:ext>
              </a:extLst>
            </p:cNvPr>
            <p:cNvSpPr/>
            <p:nvPr/>
          </p:nvSpPr>
          <p:spPr>
            <a:xfrm>
              <a:off x="1225298" y="1623347"/>
              <a:ext cx="831967" cy="831964"/>
            </a:xfrm>
            <a:prstGeom prst="ellipse">
              <a:avLst/>
            </a:prstGeom>
            <a:gradFill>
              <a:gsLst>
                <a:gs pos="10000">
                  <a:srgbClr val="2EF4E0"/>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pic>
        <p:nvPicPr>
          <p:cNvPr id="11" name="Graphic 10" descr="Artificial Intelligence outline">
            <a:extLst>
              <a:ext uri="{FF2B5EF4-FFF2-40B4-BE49-F238E27FC236}">
                <a16:creationId xmlns:a16="http://schemas.microsoft.com/office/drawing/2014/main" id="{6E3FAFA3-1DF9-AD99-4BFA-A511C973DC42}"/>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206827" y="2055876"/>
            <a:ext cx="469232" cy="469232"/>
          </a:xfrm>
          <a:prstGeom prst="rect">
            <a:avLst/>
          </a:prstGeom>
        </p:spPr>
      </p:pic>
      <p:sp>
        <p:nvSpPr>
          <p:cNvPr id="24" name="Oval 23">
            <a:extLst>
              <a:ext uri="{FF2B5EF4-FFF2-40B4-BE49-F238E27FC236}">
                <a16:creationId xmlns:a16="http://schemas.microsoft.com/office/drawing/2014/main" id="{A053A009-2B7F-899C-B688-7B6F9E2D34F0}"/>
              </a:ext>
            </a:extLst>
          </p:cNvPr>
          <p:cNvSpPr/>
          <p:nvPr/>
        </p:nvSpPr>
        <p:spPr>
          <a:xfrm>
            <a:off x="10427564" y="488218"/>
            <a:ext cx="539688" cy="539688"/>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B8392343-A049-AFC7-D409-59D996B94B54}"/>
              </a:ext>
            </a:extLst>
          </p:cNvPr>
          <p:cNvCxnSpPr>
            <a:cxnSpLocks/>
          </p:cNvCxnSpPr>
          <p:nvPr/>
        </p:nvCxnSpPr>
        <p:spPr>
          <a:xfrm>
            <a:off x="1857426" y="2290492"/>
            <a:ext cx="1033457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2403" y="0"/>
            <a:ext cx="6099597" cy="3318397"/>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66755" y="3680287"/>
            <a:ext cx="6825245" cy="3150266"/>
          </a:xfrm>
          <a:prstGeom prst="rect">
            <a:avLst/>
          </a:prstGeom>
        </p:spPr>
      </p:pic>
      <p:sp>
        <p:nvSpPr>
          <p:cNvPr id="19" name="Slide Number Placeholder 18"/>
          <p:cNvSpPr>
            <a:spLocks noGrp="1"/>
          </p:cNvSpPr>
          <p:nvPr>
            <p:ph type="sldNum" sz="quarter" idx="12"/>
          </p:nvPr>
        </p:nvSpPr>
        <p:spPr/>
        <p:txBody>
          <a:bodyPr/>
          <a:lstStyle/>
          <a:p>
            <a:fld id="{5A13F171-3463-42CB-AB3C-56497CA68998}" type="slidenum">
              <a:rPr lang="en-ID" smtClean="0"/>
              <a:t>5</a:t>
            </a:fld>
            <a:endParaRPr lang="en-ID"/>
          </a:p>
        </p:txBody>
      </p:sp>
    </p:spTree>
    <p:extLst>
      <p:ext uri="{BB962C8B-B14F-4D97-AF65-F5344CB8AC3E}">
        <p14:creationId xmlns:p14="http://schemas.microsoft.com/office/powerpoint/2010/main" val="1798749919"/>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25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25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75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31000">
              <a:srgbClr val="2EF4E0">
                <a:alpha val="27000"/>
              </a:srgbClr>
            </a:gs>
            <a:gs pos="100000">
              <a:srgbClr val="012F3B">
                <a:alpha val="12000"/>
              </a:srgbClr>
            </a:gs>
          </a:gsLst>
          <a:lin ang="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682271-77AC-2B31-1415-3FDDF5E0460A}"/>
              </a:ext>
            </a:extLst>
          </p:cNvPr>
          <p:cNvSpPr/>
          <p:nvPr/>
        </p:nvSpPr>
        <p:spPr>
          <a:xfrm>
            <a:off x="0" y="0"/>
            <a:ext cx="12192000" cy="6858000"/>
          </a:xfrm>
          <a:prstGeom prst="rect">
            <a:avLst/>
          </a:prstGeom>
          <a:gradFill>
            <a:gsLst>
              <a:gs pos="0">
                <a:srgbClr val="042568"/>
              </a:gs>
              <a:gs pos="100000">
                <a:srgbClr val="0C5C8D"/>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Freeform: Shape 64">
            <a:extLst>
              <a:ext uri="{FF2B5EF4-FFF2-40B4-BE49-F238E27FC236}">
                <a16:creationId xmlns:a16="http://schemas.microsoft.com/office/drawing/2014/main" id="{B49214F8-1903-B6E3-65D3-74E409A498A6}"/>
              </a:ext>
            </a:extLst>
          </p:cNvPr>
          <p:cNvSpPr/>
          <p:nvPr/>
        </p:nvSpPr>
        <p:spPr>
          <a:xfrm>
            <a:off x="10173462" y="5625296"/>
            <a:ext cx="2018538" cy="1232705"/>
          </a:xfrm>
          <a:custGeom>
            <a:avLst/>
            <a:gdLst>
              <a:gd name="connsiteX0" fmla="*/ 840802 w 1376804"/>
              <a:gd name="connsiteY0" fmla="*/ 0 h 840803"/>
              <a:gd name="connsiteX1" fmla="*/ 1310902 w 1376804"/>
              <a:gd name="connsiteY1" fmla="*/ 143596 h 840803"/>
              <a:gd name="connsiteX2" fmla="*/ 1376804 w 1376804"/>
              <a:gd name="connsiteY2" fmla="*/ 197970 h 840803"/>
              <a:gd name="connsiteX3" fmla="*/ 1376804 w 1376804"/>
              <a:gd name="connsiteY3" fmla="*/ 840803 h 840803"/>
              <a:gd name="connsiteX4" fmla="*/ 0 w 1376804"/>
              <a:gd name="connsiteY4" fmla="*/ 840803 h 840803"/>
              <a:gd name="connsiteX5" fmla="*/ 0 w 1376804"/>
              <a:gd name="connsiteY5" fmla="*/ 840802 h 840803"/>
              <a:gd name="connsiteX6" fmla="*/ 840802 w 1376804"/>
              <a:gd name="connsiteY6" fmla="*/ 0 h 84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6804" h="840803">
                <a:moveTo>
                  <a:pt x="840802" y="0"/>
                </a:moveTo>
                <a:cubicBezTo>
                  <a:pt x="1014938" y="0"/>
                  <a:pt x="1176710" y="52937"/>
                  <a:pt x="1310902" y="143596"/>
                </a:cubicBezTo>
                <a:lnTo>
                  <a:pt x="1376804" y="197970"/>
                </a:lnTo>
                <a:lnTo>
                  <a:pt x="1376804" y="840803"/>
                </a:lnTo>
                <a:lnTo>
                  <a:pt x="0" y="840803"/>
                </a:lnTo>
                <a:lnTo>
                  <a:pt x="0" y="840802"/>
                </a:lnTo>
                <a:cubicBezTo>
                  <a:pt x="0" y="376440"/>
                  <a:pt x="376440" y="0"/>
                  <a:pt x="840802" y="0"/>
                </a:cubicBezTo>
                <a:close/>
              </a:path>
            </a:pathLst>
          </a:cu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t="4960" b="10997"/>
          <a:stretch>
            <a:fillRect/>
          </a:stretch>
        </p:blipFill>
        <p:spPr>
          <a:xfrm>
            <a:off x="0" y="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grpSp>
        <p:nvGrpSpPr>
          <p:cNvPr id="4" name="Group 3">
            <a:extLst>
              <a:ext uri="{FF2B5EF4-FFF2-40B4-BE49-F238E27FC236}">
                <a16:creationId xmlns:a16="http://schemas.microsoft.com/office/drawing/2014/main" id="{112C5B0B-BE9F-C335-725F-DB29C7D4A2BF}"/>
              </a:ext>
            </a:extLst>
          </p:cNvPr>
          <p:cNvGrpSpPr/>
          <p:nvPr/>
        </p:nvGrpSpPr>
        <p:grpSpPr>
          <a:xfrm rot="16200000">
            <a:off x="376392" y="-1057496"/>
            <a:ext cx="517484" cy="1270268"/>
            <a:chOff x="12681679" y="524656"/>
            <a:chExt cx="1109272" cy="2722934"/>
          </a:xfrm>
        </p:grpSpPr>
        <p:sp>
          <p:nvSpPr>
            <p:cNvPr id="5" name="Oval 4">
              <a:extLst>
                <a:ext uri="{FF2B5EF4-FFF2-40B4-BE49-F238E27FC236}">
                  <a16:creationId xmlns:a16="http://schemas.microsoft.com/office/drawing/2014/main" id="{EA8ADDAD-293B-5F9C-69AE-96E35462D019}"/>
                </a:ext>
              </a:extLst>
            </p:cNvPr>
            <p:cNvSpPr/>
            <p:nvPr/>
          </p:nvSpPr>
          <p:spPr>
            <a:xfrm>
              <a:off x="12681679" y="524656"/>
              <a:ext cx="1109272" cy="1109272"/>
            </a:xfrm>
            <a:prstGeom prst="ellipse">
              <a:avLst/>
            </a:prstGeom>
            <a:solidFill>
              <a:srgbClr val="042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8A241D74-2801-A91B-D8A7-22E58A98E137}"/>
                </a:ext>
              </a:extLst>
            </p:cNvPr>
            <p:cNvSpPr/>
            <p:nvPr/>
          </p:nvSpPr>
          <p:spPr>
            <a:xfrm>
              <a:off x="12681679" y="1331487"/>
              <a:ext cx="1109272" cy="1109272"/>
            </a:xfrm>
            <a:prstGeom prst="ellipse">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BC62541E-442C-573D-11CA-15BEFB2D3034}"/>
                </a:ext>
              </a:extLst>
            </p:cNvPr>
            <p:cNvSpPr/>
            <p:nvPr/>
          </p:nvSpPr>
          <p:spPr>
            <a:xfrm>
              <a:off x="12681679" y="2138318"/>
              <a:ext cx="1109272" cy="1109272"/>
            </a:xfrm>
            <a:prstGeom prst="ellipse">
              <a:avLst/>
            </a:prstGeom>
            <a:solidFill>
              <a:srgbClr val="2E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 name="Freeform: Shape 17">
            <a:extLst>
              <a:ext uri="{FF2B5EF4-FFF2-40B4-BE49-F238E27FC236}">
                <a16:creationId xmlns:a16="http://schemas.microsoft.com/office/drawing/2014/main" id="{BCA2DD3D-F9B0-9025-32BB-020AAB708D6B}"/>
              </a:ext>
            </a:extLst>
          </p:cNvPr>
          <p:cNvSpPr/>
          <p:nvPr/>
        </p:nvSpPr>
        <p:spPr>
          <a:xfrm>
            <a:off x="0" y="4580444"/>
            <a:ext cx="2393530" cy="2277557"/>
          </a:xfrm>
          <a:custGeom>
            <a:avLst/>
            <a:gdLst>
              <a:gd name="connsiteX0" fmla="*/ 893876 w 2393530"/>
              <a:gd name="connsiteY0" fmla="*/ 0 h 2277557"/>
              <a:gd name="connsiteX1" fmla="*/ 2393530 w 2393530"/>
              <a:gd name="connsiteY1" fmla="*/ 1499654 h 2277557"/>
              <a:gd name="connsiteX2" fmla="*/ 2212530 w 2393530"/>
              <a:gd name="connsiteY2" fmla="*/ 2214478 h 2277557"/>
              <a:gd name="connsiteX3" fmla="*/ 2174209 w 2393530"/>
              <a:gd name="connsiteY3" fmla="*/ 2277557 h 2277557"/>
              <a:gd name="connsiteX4" fmla="*/ 0 w 2393530"/>
              <a:gd name="connsiteY4" fmla="*/ 2277557 h 2277557"/>
              <a:gd name="connsiteX5" fmla="*/ 0 w 2393530"/>
              <a:gd name="connsiteY5" fmla="*/ 297549 h 2277557"/>
              <a:gd name="connsiteX6" fmla="*/ 55405 w 2393530"/>
              <a:gd name="connsiteY6" fmla="*/ 256118 h 2277557"/>
              <a:gd name="connsiteX7" fmla="*/ 893876 w 2393530"/>
              <a:gd name="connsiteY7" fmla="*/ 0 h 227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3530" h="2277557">
                <a:moveTo>
                  <a:pt x="893876" y="0"/>
                </a:moveTo>
                <a:cubicBezTo>
                  <a:pt x="1722112" y="0"/>
                  <a:pt x="2393530" y="671418"/>
                  <a:pt x="2393530" y="1499654"/>
                </a:cubicBezTo>
                <a:cubicBezTo>
                  <a:pt x="2393530" y="1758478"/>
                  <a:pt x="2327962" y="2001988"/>
                  <a:pt x="2212530" y="2214478"/>
                </a:cubicBezTo>
                <a:lnTo>
                  <a:pt x="2174209" y="2277557"/>
                </a:lnTo>
                <a:lnTo>
                  <a:pt x="0" y="2277557"/>
                </a:lnTo>
                <a:lnTo>
                  <a:pt x="0" y="297549"/>
                </a:lnTo>
                <a:lnTo>
                  <a:pt x="55405" y="256118"/>
                </a:lnTo>
                <a:cubicBezTo>
                  <a:pt x="294752" y="94418"/>
                  <a:pt x="583288" y="0"/>
                  <a:pt x="893876" y="0"/>
                </a:cubicBezTo>
                <a:close/>
              </a:path>
            </a:pathLst>
          </a:custGeom>
          <a:gradFill>
            <a:gsLst>
              <a:gs pos="31000">
                <a:srgbClr val="2EF4E0">
                  <a:alpha val="27000"/>
                </a:srgbClr>
              </a:gs>
              <a:gs pos="100000">
                <a:srgbClr val="012F3B">
                  <a:alpha val="12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itle 20">
            <a:extLst>
              <a:ext uri="{FF2B5EF4-FFF2-40B4-BE49-F238E27FC236}">
                <a16:creationId xmlns:a16="http://schemas.microsoft.com/office/drawing/2014/main" id="{EF7BC3FF-462A-BD6B-58BF-8CC31B966184}"/>
              </a:ext>
            </a:extLst>
          </p:cNvPr>
          <p:cNvSpPr>
            <a:spLocks noGrp="1"/>
          </p:cNvSpPr>
          <p:nvPr>
            <p:ph type="title"/>
          </p:nvPr>
        </p:nvSpPr>
        <p:spPr>
          <a:xfrm>
            <a:off x="838200" y="365125"/>
            <a:ext cx="10515600" cy="1325563"/>
          </a:xfrm>
        </p:spPr>
        <p:txBody>
          <a:bodyPr/>
          <a:lstStyle/>
          <a:p>
            <a:r>
              <a:rPr lang="en-US" dirty="0" smtClean="0">
                <a:solidFill>
                  <a:schemeClr val="bg1"/>
                </a:solidFill>
                <a:latin typeface="AvenirNext LT Pro Bold" panose="020B0804020202020204" pitchFamily="34" charset="0"/>
              </a:rPr>
              <a:t>Question &amp; EDA  / Exploratory Data Analysis</a:t>
            </a:r>
            <a:endParaRPr lang="en-ID" dirty="0">
              <a:solidFill>
                <a:schemeClr val="bg1"/>
              </a:solidFill>
              <a:latin typeface="AvenirNext LT Pro Bold" panose="020B0804020202020204" pitchFamily="34" charset="0"/>
            </a:endParaRPr>
          </a:p>
        </p:txBody>
      </p:sp>
      <p:sp>
        <p:nvSpPr>
          <p:cNvPr id="12" name="Rectangle 11">
            <a:extLst>
              <a:ext uri="{FF2B5EF4-FFF2-40B4-BE49-F238E27FC236}">
                <a16:creationId xmlns:a16="http://schemas.microsoft.com/office/drawing/2014/main" id="{E52E0850-31C9-8DC2-8E4A-B565528A4704}"/>
              </a:ext>
            </a:extLst>
          </p:cNvPr>
          <p:cNvSpPr/>
          <p:nvPr/>
        </p:nvSpPr>
        <p:spPr>
          <a:xfrm>
            <a:off x="-242047" y="1719954"/>
            <a:ext cx="12192000" cy="4364771"/>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A053A009-2B7F-899C-B688-7B6F9E2D34F0}"/>
              </a:ext>
            </a:extLst>
          </p:cNvPr>
          <p:cNvSpPr/>
          <p:nvPr/>
        </p:nvSpPr>
        <p:spPr>
          <a:xfrm>
            <a:off x="10427564" y="488218"/>
            <a:ext cx="539688" cy="539688"/>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A619215D-DA7D-2E8E-664B-F1D773238855}"/>
              </a:ext>
            </a:extLst>
          </p:cNvPr>
          <p:cNvCxnSpPr>
            <a:cxnSpLocks/>
          </p:cNvCxnSpPr>
          <p:nvPr/>
        </p:nvCxnSpPr>
        <p:spPr>
          <a:xfrm>
            <a:off x="1448" y="3902340"/>
            <a:ext cx="12189104" cy="0"/>
          </a:xfrm>
          <a:prstGeom prst="line">
            <a:avLst/>
          </a:prstGeom>
          <a:ln w="12700">
            <a:solidFill>
              <a:srgbClr val="2EF4E0">
                <a:alpha val="50000"/>
              </a:srgb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988B85DE-91C1-FD43-8B81-99BD04B12F2A}"/>
              </a:ext>
            </a:extLst>
          </p:cNvPr>
          <p:cNvSpPr/>
          <p:nvPr/>
        </p:nvSpPr>
        <p:spPr>
          <a:xfrm>
            <a:off x="9984262" y="3734392"/>
            <a:ext cx="316229" cy="316229"/>
          </a:xfrm>
          <a:prstGeom prst="ellipse">
            <a:avLst/>
          </a:prstGeom>
          <a:gradFill>
            <a:gsLst>
              <a:gs pos="0">
                <a:srgbClr val="2EF4E0"/>
              </a:gs>
              <a:gs pos="100000">
                <a:srgbClr val="042568">
                  <a:alpha val="14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7" name="Oval 16">
            <a:extLst>
              <a:ext uri="{FF2B5EF4-FFF2-40B4-BE49-F238E27FC236}">
                <a16:creationId xmlns:a16="http://schemas.microsoft.com/office/drawing/2014/main" id="{9501A56F-1B9D-BF9D-3A21-6BAE065C135A}"/>
              </a:ext>
            </a:extLst>
          </p:cNvPr>
          <p:cNvSpPr/>
          <p:nvPr/>
        </p:nvSpPr>
        <p:spPr>
          <a:xfrm>
            <a:off x="8635471" y="3734392"/>
            <a:ext cx="316229" cy="316229"/>
          </a:xfrm>
          <a:prstGeom prst="ellipse">
            <a:avLst/>
          </a:prstGeom>
          <a:gradFill>
            <a:gsLst>
              <a:gs pos="0">
                <a:srgbClr val="2EF4E0"/>
              </a:gs>
              <a:gs pos="100000">
                <a:srgbClr val="042568">
                  <a:alpha val="14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9" name="Oval 18">
            <a:extLst>
              <a:ext uri="{FF2B5EF4-FFF2-40B4-BE49-F238E27FC236}">
                <a16:creationId xmlns:a16="http://schemas.microsoft.com/office/drawing/2014/main" id="{D0143741-C3EE-5A88-D1F8-AC1939B88F4A}"/>
              </a:ext>
            </a:extLst>
          </p:cNvPr>
          <p:cNvSpPr/>
          <p:nvPr/>
        </p:nvSpPr>
        <p:spPr>
          <a:xfrm>
            <a:off x="7286679" y="3734392"/>
            <a:ext cx="316229" cy="316229"/>
          </a:xfrm>
          <a:prstGeom prst="ellipse">
            <a:avLst/>
          </a:prstGeom>
          <a:gradFill>
            <a:gsLst>
              <a:gs pos="0">
                <a:srgbClr val="2EF4E0"/>
              </a:gs>
              <a:gs pos="100000">
                <a:srgbClr val="042568">
                  <a:alpha val="14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0" name="Oval 19">
            <a:extLst>
              <a:ext uri="{FF2B5EF4-FFF2-40B4-BE49-F238E27FC236}">
                <a16:creationId xmlns:a16="http://schemas.microsoft.com/office/drawing/2014/main" id="{EA067950-0B3F-F745-6A3B-C6B91EA0E379}"/>
              </a:ext>
            </a:extLst>
          </p:cNvPr>
          <p:cNvSpPr/>
          <p:nvPr/>
        </p:nvSpPr>
        <p:spPr>
          <a:xfrm>
            <a:off x="5937887" y="3734392"/>
            <a:ext cx="316229" cy="316229"/>
          </a:xfrm>
          <a:prstGeom prst="ellipse">
            <a:avLst/>
          </a:prstGeom>
          <a:gradFill>
            <a:gsLst>
              <a:gs pos="0">
                <a:srgbClr val="2EF4E0"/>
              </a:gs>
              <a:gs pos="100000">
                <a:srgbClr val="042568">
                  <a:alpha val="14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2" name="Oval 21">
            <a:extLst>
              <a:ext uri="{FF2B5EF4-FFF2-40B4-BE49-F238E27FC236}">
                <a16:creationId xmlns:a16="http://schemas.microsoft.com/office/drawing/2014/main" id="{58A8F6DA-2D72-9CC1-2DC9-E9E6292C5CB2}"/>
              </a:ext>
            </a:extLst>
          </p:cNvPr>
          <p:cNvSpPr/>
          <p:nvPr/>
        </p:nvSpPr>
        <p:spPr>
          <a:xfrm>
            <a:off x="4589095" y="3734392"/>
            <a:ext cx="316229" cy="316229"/>
          </a:xfrm>
          <a:prstGeom prst="ellipse">
            <a:avLst/>
          </a:prstGeom>
          <a:gradFill>
            <a:gsLst>
              <a:gs pos="0">
                <a:srgbClr val="2EF4E0"/>
              </a:gs>
              <a:gs pos="100000">
                <a:srgbClr val="042568">
                  <a:alpha val="14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3" name="Oval 22">
            <a:extLst>
              <a:ext uri="{FF2B5EF4-FFF2-40B4-BE49-F238E27FC236}">
                <a16:creationId xmlns:a16="http://schemas.microsoft.com/office/drawing/2014/main" id="{4FBEF1B7-5240-F694-1662-1F3912AE1073}"/>
              </a:ext>
            </a:extLst>
          </p:cNvPr>
          <p:cNvSpPr/>
          <p:nvPr/>
        </p:nvSpPr>
        <p:spPr>
          <a:xfrm>
            <a:off x="3240303" y="3734392"/>
            <a:ext cx="316229" cy="316229"/>
          </a:xfrm>
          <a:prstGeom prst="ellipse">
            <a:avLst/>
          </a:prstGeom>
          <a:gradFill>
            <a:gsLst>
              <a:gs pos="0">
                <a:srgbClr val="2EF4E0"/>
              </a:gs>
              <a:gs pos="100000">
                <a:srgbClr val="042568">
                  <a:alpha val="14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5" name="Oval 24">
            <a:extLst>
              <a:ext uri="{FF2B5EF4-FFF2-40B4-BE49-F238E27FC236}">
                <a16:creationId xmlns:a16="http://schemas.microsoft.com/office/drawing/2014/main" id="{E12A9FD3-146C-FF92-3ADA-B0DEF9FEE348}"/>
              </a:ext>
            </a:extLst>
          </p:cNvPr>
          <p:cNvSpPr/>
          <p:nvPr/>
        </p:nvSpPr>
        <p:spPr>
          <a:xfrm>
            <a:off x="1891511" y="3734392"/>
            <a:ext cx="316229" cy="316229"/>
          </a:xfrm>
          <a:prstGeom prst="ellipse">
            <a:avLst/>
          </a:prstGeom>
          <a:gradFill>
            <a:gsLst>
              <a:gs pos="0">
                <a:srgbClr val="2EF4E0"/>
              </a:gs>
              <a:gs pos="100000">
                <a:srgbClr val="042568">
                  <a:alpha val="14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7" name="Oval 26">
            <a:extLst>
              <a:ext uri="{FF2B5EF4-FFF2-40B4-BE49-F238E27FC236}">
                <a16:creationId xmlns:a16="http://schemas.microsoft.com/office/drawing/2014/main" id="{DB02DB27-D4C2-15A0-0D5F-A1FEB310681A}"/>
              </a:ext>
            </a:extLst>
          </p:cNvPr>
          <p:cNvSpPr/>
          <p:nvPr/>
        </p:nvSpPr>
        <p:spPr>
          <a:xfrm>
            <a:off x="10086957" y="3837087"/>
            <a:ext cx="110836" cy="110836"/>
          </a:xfrm>
          <a:prstGeom prst="ellipse">
            <a:avLst/>
          </a:prstGeom>
          <a:solidFill>
            <a:srgbClr val="042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8" name="Oval 27">
            <a:extLst>
              <a:ext uri="{FF2B5EF4-FFF2-40B4-BE49-F238E27FC236}">
                <a16:creationId xmlns:a16="http://schemas.microsoft.com/office/drawing/2014/main" id="{BD467153-7CB5-20E6-CA65-AB30E5B1DE7B}"/>
              </a:ext>
            </a:extLst>
          </p:cNvPr>
          <p:cNvSpPr/>
          <p:nvPr/>
        </p:nvSpPr>
        <p:spPr>
          <a:xfrm>
            <a:off x="8738166" y="3837087"/>
            <a:ext cx="110836" cy="110836"/>
          </a:xfrm>
          <a:prstGeom prst="ellipse">
            <a:avLst/>
          </a:prstGeom>
          <a:solidFill>
            <a:srgbClr val="042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9" name="Oval 28">
            <a:extLst>
              <a:ext uri="{FF2B5EF4-FFF2-40B4-BE49-F238E27FC236}">
                <a16:creationId xmlns:a16="http://schemas.microsoft.com/office/drawing/2014/main" id="{95B19372-9F86-A6E5-CADA-EE3E497D4FB6}"/>
              </a:ext>
            </a:extLst>
          </p:cNvPr>
          <p:cNvSpPr/>
          <p:nvPr/>
        </p:nvSpPr>
        <p:spPr>
          <a:xfrm>
            <a:off x="7389374" y="3837087"/>
            <a:ext cx="110836" cy="110836"/>
          </a:xfrm>
          <a:prstGeom prst="ellipse">
            <a:avLst/>
          </a:prstGeom>
          <a:solidFill>
            <a:srgbClr val="042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0" name="Oval 29">
            <a:extLst>
              <a:ext uri="{FF2B5EF4-FFF2-40B4-BE49-F238E27FC236}">
                <a16:creationId xmlns:a16="http://schemas.microsoft.com/office/drawing/2014/main" id="{46BD4FE9-6E6E-7D38-059C-C64CED0745B0}"/>
              </a:ext>
            </a:extLst>
          </p:cNvPr>
          <p:cNvSpPr/>
          <p:nvPr/>
        </p:nvSpPr>
        <p:spPr>
          <a:xfrm>
            <a:off x="6040582" y="3837087"/>
            <a:ext cx="110836" cy="110836"/>
          </a:xfrm>
          <a:prstGeom prst="ellipse">
            <a:avLst/>
          </a:prstGeom>
          <a:solidFill>
            <a:srgbClr val="042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1" name="Oval 30">
            <a:extLst>
              <a:ext uri="{FF2B5EF4-FFF2-40B4-BE49-F238E27FC236}">
                <a16:creationId xmlns:a16="http://schemas.microsoft.com/office/drawing/2014/main" id="{CCDF5CB2-4099-884A-EB94-157C08B5AA98}"/>
              </a:ext>
            </a:extLst>
          </p:cNvPr>
          <p:cNvSpPr/>
          <p:nvPr/>
        </p:nvSpPr>
        <p:spPr>
          <a:xfrm>
            <a:off x="4691790" y="3837087"/>
            <a:ext cx="110836" cy="110836"/>
          </a:xfrm>
          <a:prstGeom prst="ellipse">
            <a:avLst/>
          </a:prstGeom>
          <a:solidFill>
            <a:srgbClr val="042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2" name="Oval 31">
            <a:extLst>
              <a:ext uri="{FF2B5EF4-FFF2-40B4-BE49-F238E27FC236}">
                <a16:creationId xmlns:a16="http://schemas.microsoft.com/office/drawing/2014/main" id="{C9F667E6-3CEA-47E8-5CF0-851AB10F375D}"/>
              </a:ext>
            </a:extLst>
          </p:cNvPr>
          <p:cNvSpPr/>
          <p:nvPr/>
        </p:nvSpPr>
        <p:spPr>
          <a:xfrm>
            <a:off x="3342998" y="3837087"/>
            <a:ext cx="110836" cy="110836"/>
          </a:xfrm>
          <a:prstGeom prst="ellipse">
            <a:avLst/>
          </a:prstGeom>
          <a:solidFill>
            <a:srgbClr val="042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3" name="Oval 32">
            <a:extLst>
              <a:ext uri="{FF2B5EF4-FFF2-40B4-BE49-F238E27FC236}">
                <a16:creationId xmlns:a16="http://schemas.microsoft.com/office/drawing/2014/main" id="{490B7E6D-564F-9510-BD6D-C947D918499D}"/>
              </a:ext>
            </a:extLst>
          </p:cNvPr>
          <p:cNvSpPr/>
          <p:nvPr/>
        </p:nvSpPr>
        <p:spPr>
          <a:xfrm>
            <a:off x="1994206" y="3837087"/>
            <a:ext cx="110836" cy="110836"/>
          </a:xfrm>
          <a:prstGeom prst="ellipse">
            <a:avLst/>
          </a:prstGeom>
          <a:solidFill>
            <a:srgbClr val="042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4" name="Title 1">
            <a:extLst>
              <a:ext uri="{FF2B5EF4-FFF2-40B4-BE49-F238E27FC236}">
                <a16:creationId xmlns:a16="http://schemas.microsoft.com/office/drawing/2014/main" id="{E4724F81-0BA6-001F-5EBA-7534B7258137}"/>
              </a:ext>
            </a:extLst>
          </p:cNvPr>
          <p:cNvSpPr txBox="1">
            <a:spLocks/>
          </p:cNvSpPr>
          <p:nvPr/>
        </p:nvSpPr>
        <p:spPr>
          <a:xfrm>
            <a:off x="1023386" y="5325127"/>
            <a:ext cx="2052478" cy="48485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400" dirty="0" smtClean="0">
                <a:solidFill>
                  <a:prstClr val="white"/>
                </a:solidFill>
                <a:latin typeface="Roboto" panose="02000000000000000000" pitchFamily="2" charset="0"/>
                <a:ea typeface="Roboto" panose="02000000000000000000" pitchFamily="2" charset="0"/>
                <a:cs typeface="Roboto" panose="02000000000000000000" pitchFamily="2" charset="0"/>
              </a:rPr>
              <a:t>Gender Female and Male</a:t>
            </a:r>
            <a:endParaRPr kumimoji="0" lang="en-US" sz="14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5" name="Title 1">
            <a:extLst>
              <a:ext uri="{FF2B5EF4-FFF2-40B4-BE49-F238E27FC236}">
                <a16:creationId xmlns:a16="http://schemas.microsoft.com/office/drawing/2014/main" id="{4197667E-843D-9990-9BDD-8C6A0010F1CC}"/>
              </a:ext>
            </a:extLst>
          </p:cNvPr>
          <p:cNvSpPr txBox="1">
            <a:spLocks/>
          </p:cNvSpPr>
          <p:nvPr/>
        </p:nvSpPr>
        <p:spPr>
          <a:xfrm>
            <a:off x="3720970" y="5325127"/>
            <a:ext cx="2052478" cy="48485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400" dirty="0" smtClean="0">
                <a:solidFill>
                  <a:prstClr val="white"/>
                </a:solidFill>
                <a:latin typeface="Roboto" panose="02000000000000000000" pitchFamily="2" charset="0"/>
                <a:ea typeface="Roboto" panose="02000000000000000000" pitchFamily="2" charset="0"/>
                <a:cs typeface="Roboto" panose="02000000000000000000" pitchFamily="2" charset="0"/>
              </a:rPr>
              <a:t>Class Type Business</a:t>
            </a:r>
            <a:endParaRPr kumimoji="0" lang="en-US" sz="14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6" name="Title 1">
            <a:extLst>
              <a:ext uri="{FF2B5EF4-FFF2-40B4-BE49-F238E27FC236}">
                <a16:creationId xmlns:a16="http://schemas.microsoft.com/office/drawing/2014/main" id="{50731837-C5F6-BB0A-A6BC-5E87CA964FF0}"/>
              </a:ext>
            </a:extLst>
          </p:cNvPr>
          <p:cNvSpPr txBox="1">
            <a:spLocks/>
          </p:cNvSpPr>
          <p:nvPr/>
        </p:nvSpPr>
        <p:spPr>
          <a:xfrm>
            <a:off x="6418554" y="5325127"/>
            <a:ext cx="2052478" cy="48485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smtClean="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Class Type Economic Plus</a:t>
            </a:r>
            <a:endParaRPr kumimoji="0" lang="en-US" sz="14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7" name="Title 1">
            <a:extLst>
              <a:ext uri="{FF2B5EF4-FFF2-40B4-BE49-F238E27FC236}">
                <a16:creationId xmlns:a16="http://schemas.microsoft.com/office/drawing/2014/main" id="{E5A32079-93B2-7017-8578-D018F98536CF}"/>
              </a:ext>
            </a:extLst>
          </p:cNvPr>
          <p:cNvSpPr txBox="1">
            <a:spLocks/>
          </p:cNvSpPr>
          <p:nvPr/>
        </p:nvSpPr>
        <p:spPr>
          <a:xfrm>
            <a:off x="9116137" y="5325127"/>
            <a:ext cx="2052478" cy="48485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400" dirty="0" smtClean="0">
                <a:solidFill>
                  <a:prstClr val="white"/>
                </a:solidFill>
                <a:latin typeface="Roboto" panose="02000000000000000000" pitchFamily="2" charset="0"/>
                <a:ea typeface="Roboto" panose="02000000000000000000" pitchFamily="2" charset="0"/>
                <a:cs typeface="Roboto" panose="02000000000000000000" pitchFamily="2" charset="0"/>
              </a:rPr>
              <a:t>Customer Type Returning</a:t>
            </a:r>
            <a:endParaRPr kumimoji="0" lang="en-US" sz="14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8" name="Title 1">
            <a:extLst>
              <a:ext uri="{FF2B5EF4-FFF2-40B4-BE49-F238E27FC236}">
                <a16:creationId xmlns:a16="http://schemas.microsoft.com/office/drawing/2014/main" id="{4D368941-8F05-C305-9AB7-267AD4EAD554}"/>
              </a:ext>
            </a:extLst>
          </p:cNvPr>
          <p:cNvSpPr txBox="1">
            <a:spLocks/>
          </p:cNvSpPr>
          <p:nvPr/>
        </p:nvSpPr>
        <p:spPr>
          <a:xfrm>
            <a:off x="1524001" y="2979243"/>
            <a:ext cx="3529938" cy="51474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lnSpc>
                <a:spcPct val="100000"/>
              </a:lnSpc>
              <a:defRPr/>
            </a:pPr>
            <a:r>
              <a:rPr lang="en-US" sz="1400" dirty="0">
                <a:solidFill>
                  <a:prstClr val="white"/>
                </a:solidFill>
                <a:latin typeface="Roboto" panose="02000000000000000000" pitchFamily="2" charset="0"/>
                <a:ea typeface="Roboto" panose="02000000000000000000" pitchFamily="2" charset="0"/>
                <a:cs typeface="Roboto" panose="02000000000000000000" pitchFamily="2" charset="0"/>
              </a:rPr>
              <a:t>How many Flights that There is no </a:t>
            </a:r>
            <a:r>
              <a:rPr lang="en-US" sz="1400" dirty="0" smtClean="0">
                <a:solidFill>
                  <a:prstClr val="white"/>
                </a:solidFill>
                <a:latin typeface="Roboto" panose="02000000000000000000" pitchFamily="2" charset="0"/>
                <a:ea typeface="Roboto" panose="02000000000000000000" pitchFamily="2" charset="0"/>
                <a:cs typeface="Roboto" panose="02000000000000000000" pitchFamily="2" charset="0"/>
              </a:rPr>
              <a:t>Arrival </a:t>
            </a:r>
            <a:r>
              <a:rPr lang="en-US" sz="1400" dirty="0">
                <a:solidFill>
                  <a:prstClr val="white"/>
                </a:solidFill>
                <a:latin typeface="Roboto" panose="02000000000000000000" pitchFamily="2" charset="0"/>
                <a:ea typeface="Roboto" panose="02000000000000000000" pitchFamily="2" charset="0"/>
                <a:cs typeface="Roboto" panose="02000000000000000000" pitchFamily="2" charset="0"/>
              </a:rPr>
              <a:t>Delay and What is it's Percentage</a:t>
            </a:r>
            <a:endParaRPr kumimoji="0" lang="en-US" sz="14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9" name="Title 1">
            <a:extLst>
              <a:ext uri="{FF2B5EF4-FFF2-40B4-BE49-F238E27FC236}">
                <a16:creationId xmlns:a16="http://schemas.microsoft.com/office/drawing/2014/main" id="{58E73161-80E8-00B0-F8CE-5E3DB5CF682A}"/>
              </a:ext>
            </a:extLst>
          </p:cNvPr>
          <p:cNvSpPr txBox="1">
            <a:spLocks/>
          </p:cNvSpPr>
          <p:nvPr/>
        </p:nvSpPr>
        <p:spPr>
          <a:xfrm>
            <a:off x="5100852" y="2979243"/>
            <a:ext cx="2666494" cy="51474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defRPr/>
            </a:pPr>
            <a:r>
              <a:rPr lang="en-US" sz="1400" dirty="0" smtClean="0">
                <a:solidFill>
                  <a:prstClr val="white"/>
                </a:solidFill>
                <a:latin typeface="Roboto" panose="02000000000000000000" pitchFamily="2" charset="0"/>
                <a:ea typeface="Roboto" panose="02000000000000000000" pitchFamily="2" charset="0"/>
                <a:cs typeface="Roboto" panose="02000000000000000000" pitchFamily="2" charset="0"/>
              </a:rPr>
              <a:t> </a:t>
            </a:r>
            <a:r>
              <a:rPr lang="en-US" sz="1400" dirty="0">
                <a:solidFill>
                  <a:prstClr val="white"/>
                </a:solidFill>
                <a:latin typeface="Roboto" panose="02000000000000000000" pitchFamily="2" charset="0"/>
                <a:ea typeface="Roboto" panose="02000000000000000000" pitchFamily="2" charset="0"/>
                <a:cs typeface="Roboto" panose="02000000000000000000" pitchFamily="2" charset="0"/>
              </a:rPr>
              <a:t>Arrival Delay and What is it's Percentage</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0" name="Title 1">
            <a:extLst>
              <a:ext uri="{FF2B5EF4-FFF2-40B4-BE49-F238E27FC236}">
                <a16:creationId xmlns:a16="http://schemas.microsoft.com/office/drawing/2014/main" id="{AF6C23E0-C250-1B83-0495-3F2F7C7ADBF7}"/>
              </a:ext>
            </a:extLst>
          </p:cNvPr>
          <p:cNvSpPr txBox="1">
            <a:spLocks/>
          </p:cNvSpPr>
          <p:nvPr/>
        </p:nvSpPr>
        <p:spPr>
          <a:xfrm>
            <a:off x="7767346" y="3020369"/>
            <a:ext cx="2502651" cy="514749"/>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400" dirty="0" smtClean="0">
                <a:solidFill>
                  <a:prstClr val="white"/>
                </a:solidFill>
                <a:latin typeface="Roboto" panose="02000000000000000000" pitchFamily="2" charset="0"/>
                <a:ea typeface="Roboto" panose="02000000000000000000" pitchFamily="2" charset="0"/>
                <a:cs typeface="Roboto" panose="02000000000000000000" pitchFamily="2" charset="0"/>
              </a:rPr>
              <a:t>Overall Satisfaction Percentage That is Satisfied</a:t>
            </a:r>
            <a:endParaRPr kumimoji="0" lang="en-US" sz="14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1" name="Title 1">
            <a:extLst>
              <a:ext uri="{FF2B5EF4-FFF2-40B4-BE49-F238E27FC236}">
                <a16:creationId xmlns:a16="http://schemas.microsoft.com/office/drawing/2014/main" id="{54D622C3-A46B-2DC1-19CB-47176BDB17DC}"/>
              </a:ext>
            </a:extLst>
          </p:cNvPr>
          <p:cNvSpPr txBox="1">
            <a:spLocks/>
          </p:cNvSpPr>
          <p:nvPr/>
        </p:nvSpPr>
        <p:spPr>
          <a:xfrm>
            <a:off x="1023386" y="4258266"/>
            <a:ext cx="2052478" cy="299720"/>
          </a:xfrm>
          <a:prstGeom prst="roundRect">
            <a:avLst>
              <a:gd name="adj" fmla="val 50000"/>
            </a:avLst>
          </a:prstGeom>
          <a:solidFill>
            <a:srgbClr val="042568"/>
          </a:solidFill>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400" b="1" dirty="0" smtClean="0">
                <a:solidFill>
                  <a:prstClr val="white"/>
                </a:solidFill>
                <a:latin typeface="Roboto" panose="02000000000000000000" pitchFamily="2" charset="0"/>
                <a:ea typeface="Roboto" panose="02000000000000000000" pitchFamily="2" charset="0"/>
                <a:cs typeface="Roboto" panose="02000000000000000000" pitchFamily="2" charset="0"/>
              </a:rPr>
              <a:t>50.74% Female</a:t>
            </a:r>
            <a:endParaRPr kumimoji="0" lang="en-US" sz="14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2" name="Title 1">
            <a:extLst>
              <a:ext uri="{FF2B5EF4-FFF2-40B4-BE49-F238E27FC236}">
                <a16:creationId xmlns:a16="http://schemas.microsoft.com/office/drawing/2014/main" id="{D36EE2A5-2A61-7DB5-3678-94BFC5CDD7BC}"/>
              </a:ext>
            </a:extLst>
          </p:cNvPr>
          <p:cNvSpPr txBox="1">
            <a:spLocks/>
          </p:cNvSpPr>
          <p:nvPr/>
        </p:nvSpPr>
        <p:spPr>
          <a:xfrm>
            <a:off x="2372178" y="2003258"/>
            <a:ext cx="2052478" cy="299720"/>
          </a:xfrm>
          <a:prstGeom prst="roundRect">
            <a:avLst>
              <a:gd name="adj" fmla="val 50000"/>
            </a:avLst>
          </a:prstGeom>
          <a:solidFill>
            <a:srgbClr val="042568"/>
          </a:solidFill>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dirty="0" smtClean="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56%</a:t>
            </a:r>
            <a:endParaRPr kumimoji="0" lang="en-US" sz="14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3" name="Title 1">
            <a:extLst>
              <a:ext uri="{FF2B5EF4-FFF2-40B4-BE49-F238E27FC236}">
                <a16:creationId xmlns:a16="http://schemas.microsoft.com/office/drawing/2014/main" id="{C70A2D35-8628-994C-6CEE-D21906C41291}"/>
              </a:ext>
            </a:extLst>
          </p:cNvPr>
          <p:cNvSpPr txBox="1">
            <a:spLocks/>
          </p:cNvSpPr>
          <p:nvPr/>
        </p:nvSpPr>
        <p:spPr>
          <a:xfrm>
            <a:off x="5069762" y="2003258"/>
            <a:ext cx="2052478" cy="299720"/>
          </a:xfrm>
          <a:prstGeom prst="roundRect">
            <a:avLst>
              <a:gd name="adj" fmla="val 50000"/>
            </a:avLst>
          </a:prstGeom>
          <a:solidFill>
            <a:srgbClr val="042568"/>
          </a:solidFill>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400" b="1" dirty="0" smtClean="0">
                <a:solidFill>
                  <a:prstClr val="white"/>
                </a:solidFill>
                <a:latin typeface="Roboto" panose="02000000000000000000" pitchFamily="2" charset="0"/>
                <a:ea typeface="Roboto" panose="02000000000000000000" pitchFamily="2" charset="0"/>
                <a:cs typeface="Roboto" panose="02000000000000000000" pitchFamily="2" charset="0"/>
              </a:rPr>
              <a:t>44%</a:t>
            </a:r>
            <a:endParaRPr kumimoji="0" lang="en-US" sz="14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4" name="Title 1">
            <a:extLst>
              <a:ext uri="{FF2B5EF4-FFF2-40B4-BE49-F238E27FC236}">
                <a16:creationId xmlns:a16="http://schemas.microsoft.com/office/drawing/2014/main" id="{7465A627-FFE9-174A-9BFA-DF0FE196BCD9}"/>
              </a:ext>
            </a:extLst>
          </p:cNvPr>
          <p:cNvSpPr txBox="1">
            <a:spLocks/>
          </p:cNvSpPr>
          <p:nvPr/>
        </p:nvSpPr>
        <p:spPr>
          <a:xfrm>
            <a:off x="7767346" y="2003258"/>
            <a:ext cx="2052478" cy="299720"/>
          </a:xfrm>
          <a:prstGeom prst="roundRect">
            <a:avLst>
              <a:gd name="adj" fmla="val 50000"/>
            </a:avLst>
          </a:prstGeom>
          <a:solidFill>
            <a:srgbClr val="042568"/>
          </a:solidFill>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400" b="1" noProof="0" dirty="0" smtClean="0">
                <a:solidFill>
                  <a:prstClr val="white"/>
                </a:solidFill>
                <a:latin typeface="Roboto" panose="02000000000000000000" pitchFamily="2" charset="0"/>
                <a:ea typeface="Roboto" panose="02000000000000000000" pitchFamily="2" charset="0"/>
                <a:cs typeface="Roboto" panose="02000000000000000000" pitchFamily="2" charset="0"/>
              </a:rPr>
              <a:t>56.55%</a:t>
            </a:r>
            <a:endParaRPr kumimoji="0" lang="en-US" sz="14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5" name="Title 1">
            <a:extLst>
              <a:ext uri="{FF2B5EF4-FFF2-40B4-BE49-F238E27FC236}">
                <a16:creationId xmlns:a16="http://schemas.microsoft.com/office/drawing/2014/main" id="{45BF4AAE-2490-2814-9B14-E07FF297A24C}"/>
              </a:ext>
            </a:extLst>
          </p:cNvPr>
          <p:cNvSpPr txBox="1">
            <a:spLocks/>
          </p:cNvSpPr>
          <p:nvPr/>
        </p:nvSpPr>
        <p:spPr>
          <a:xfrm>
            <a:off x="3720969" y="4258266"/>
            <a:ext cx="2052478" cy="299720"/>
          </a:xfrm>
          <a:prstGeom prst="roundRect">
            <a:avLst>
              <a:gd name="adj" fmla="val 50000"/>
            </a:avLst>
          </a:prstGeom>
          <a:solidFill>
            <a:srgbClr val="042568"/>
          </a:solidFill>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400" b="1" dirty="0" smtClean="0">
                <a:solidFill>
                  <a:prstClr val="white"/>
                </a:solidFill>
                <a:latin typeface="Roboto" panose="02000000000000000000" pitchFamily="2" charset="0"/>
                <a:ea typeface="Roboto" panose="02000000000000000000" pitchFamily="2" charset="0"/>
                <a:cs typeface="Roboto" panose="02000000000000000000" pitchFamily="2" charset="0"/>
              </a:rPr>
              <a:t>47.87%</a:t>
            </a:r>
            <a:endParaRPr kumimoji="0" lang="en-US" sz="14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6" name="Title 1">
            <a:extLst>
              <a:ext uri="{FF2B5EF4-FFF2-40B4-BE49-F238E27FC236}">
                <a16:creationId xmlns:a16="http://schemas.microsoft.com/office/drawing/2014/main" id="{82BEFE48-EDA6-065F-5346-04D86F6EB593}"/>
              </a:ext>
            </a:extLst>
          </p:cNvPr>
          <p:cNvSpPr txBox="1">
            <a:spLocks/>
          </p:cNvSpPr>
          <p:nvPr/>
        </p:nvSpPr>
        <p:spPr>
          <a:xfrm>
            <a:off x="6418554" y="4258266"/>
            <a:ext cx="2052478" cy="299720"/>
          </a:xfrm>
          <a:prstGeom prst="roundRect">
            <a:avLst>
              <a:gd name="adj" fmla="val 50000"/>
            </a:avLst>
          </a:prstGeom>
          <a:solidFill>
            <a:srgbClr val="042568"/>
          </a:solidFill>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400" b="1" dirty="0" smtClean="0">
                <a:solidFill>
                  <a:prstClr val="white"/>
                </a:solidFill>
                <a:latin typeface="Roboto" panose="02000000000000000000" pitchFamily="2" charset="0"/>
                <a:ea typeface="Roboto" panose="02000000000000000000" pitchFamily="2" charset="0"/>
                <a:cs typeface="Roboto" panose="02000000000000000000" pitchFamily="2" charset="0"/>
              </a:rPr>
              <a:t>7.42%</a:t>
            </a:r>
            <a:endParaRPr kumimoji="0" lang="en-US" sz="14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7" name="Title 1">
            <a:extLst>
              <a:ext uri="{FF2B5EF4-FFF2-40B4-BE49-F238E27FC236}">
                <a16:creationId xmlns:a16="http://schemas.microsoft.com/office/drawing/2014/main" id="{6E4347A4-DB9E-0051-9990-F46E3000B653}"/>
              </a:ext>
            </a:extLst>
          </p:cNvPr>
          <p:cNvSpPr txBox="1">
            <a:spLocks/>
          </p:cNvSpPr>
          <p:nvPr/>
        </p:nvSpPr>
        <p:spPr>
          <a:xfrm>
            <a:off x="9116137" y="4258266"/>
            <a:ext cx="2052478" cy="299720"/>
          </a:xfrm>
          <a:prstGeom prst="roundRect">
            <a:avLst>
              <a:gd name="adj" fmla="val 50000"/>
            </a:avLst>
          </a:prstGeom>
          <a:solidFill>
            <a:srgbClr val="042568"/>
          </a:solidFill>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1400" b="1" dirty="0" smtClean="0">
                <a:solidFill>
                  <a:prstClr val="white"/>
                </a:solidFill>
                <a:latin typeface="Roboto" panose="02000000000000000000" pitchFamily="2" charset="0"/>
                <a:ea typeface="Roboto" panose="02000000000000000000" pitchFamily="2" charset="0"/>
                <a:cs typeface="Roboto" panose="02000000000000000000" pitchFamily="2" charset="0"/>
              </a:rPr>
              <a:t>81.69%</a:t>
            </a:r>
            <a:endParaRPr kumimoji="0" lang="en-US" sz="14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cxnSp>
        <p:nvCxnSpPr>
          <p:cNvPr id="48" name="Straight Connector 47">
            <a:extLst>
              <a:ext uri="{FF2B5EF4-FFF2-40B4-BE49-F238E27FC236}">
                <a16:creationId xmlns:a16="http://schemas.microsoft.com/office/drawing/2014/main" id="{5021B365-4983-1E90-3881-B95DF80FD098}"/>
              </a:ext>
            </a:extLst>
          </p:cNvPr>
          <p:cNvCxnSpPr>
            <a:stCxn id="47" idx="0"/>
            <a:endCxn id="13" idx="4"/>
          </p:cNvCxnSpPr>
          <p:nvPr/>
        </p:nvCxnSpPr>
        <p:spPr>
          <a:xfrm flipV="1">
            <a:off x="10142376" y="4050621"/>
            <a:ext cx="1" cy="20764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145A5B0-A598-F6F3-0989-F088584CA65B}"/>
              </a:ext>
            </a:extLst>
          </p:cNvPr>
          <p:cNvCxnSpPr>
            <a:cxnSpLocks/>
          </p:cNvCxnSpPr>
          <p:nvPr/>
        </p:nvCxnSpPr>
        <p:spPr>
          <a:xfrm flipV="1">
            <a:off x="7444793" y="4011300"/>
            <a:ext cx="1" cy="24696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97E7C5F7-A6E3-83BE-2AAF-28E14BFD84FE}"/>
              </a:ext>
            </a:extLst>
          </p:cNvPr>
          <p:cNvSpPr/>
          <p:nvPr/>
        </p:nvSpPr>
        <p:spPr>
          <a:xfrm>
            <a:off x="1742896" y="4634827"/>
            <a:ext cx="613459" cy="613459"/>
          </a:xfrm>
          <a:prstGeom prst="ellips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5412F3AE-668F-827A-7DF2-3676C76F59B2}"/>
              </a:ext>
            </a:extLst>
          </p:cNvPr>
          <p:cNvSpPr/>
          <p:nvPr/>
        </p:nvSpPr>
        <p:spPr>
          <a:xfrm>
            <a:off x="4456303" y="4629858"/>
            <a:ext cx="613459" cy="613459"/>
          </a:xfrm>
          <a:prstGeom prst="ellips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6221AFAE-131E-C106-3D0B-11DFD455C233}"/>
              </a:ext>
            </a:extLst>
          </p:cNvPr>
          <p:cNvSpPr/>
          <p:nvPr/>
        </p:nvSpPr>
        <p:spPr>
          <a:xfrm>
            <a:off x="7138063" y="4646157"/>
            <a:ext cx="613459" cy="613459"/>
          </a:xfrm>
          <a:prstGeom prst="ellips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C588C21B-A4C2-E292-C470-684AD4F17C65}"/>
              </a:ext>
            </a:extLst>
          </p:cNvPr>
          <p:cNvSpPr/>
          <p:nvPr/>
        </p:nvSpPr>
        <p:spPr>
          <a:xfrm>
            <a:off x="9835647" y="4634827"/>
            <a:ext cx="613459" cy="613459"/>
          </a:xfrm>
          <a:prstGeom prst="ellips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0" name="Straight Connector 49">
            <a:extLst>
              <a:ext uri="{FF2B5EF4-FFF2-40B4-BE49-F238E27FC236}">
                <a16:creationId xmlns:a16="http://schemas.microsoft.com/office/drawing/2014/main" id="{11067E56-7C74-A4AF-DA9D-433F23CF8E1D}"/>
              </a:ext>
            </a:extLst>
          </p:cNvPr>
          <p:cNvCxnSpPr>
            <a:cxnSpLocks/>
          </p:cNvCxnSpPr>
          <p:nvPr/>
        </p:nvCxnSpPr>
        <p:spPr>
          <a:xfrm flipV="1">
            <a:off x="4747209" y="4011300"/>
            <a:ext cx="1" cy="24696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3302207-6B7C-0399-3E83-FED3FE867393}"/>
              </a:ext>
            </a:extLst>
          </p:cNvPr>
          <p:cNvCxnSpPr>
            <a:cxnSpLocks/>
          </p:cNvCxnSpPr>
          <p:nvPr/>
        </p:nvCxnSpPr>
        <p:spPr>
          <a:xfrm flipV="1">
            <a:off x="2049625" y="4011300"/>
            <a:ext cx="1" cy="24696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A29A568-80ED-AE2D-D60D-1F41871C85EB}"/>
              </a:ext>
            </a:extLst>
          </p:cNvPr>
          <p:cNvCxnSpPr>
            <a:cxnSpLocks/>
          </p:cNvCxnSpPr>
          <p:nvPr/>
        </p:nvCxnSpPr>
        <p:spPr>
          <a:xfrm flipV="1">
            <a:off x="3398417" y="3520308"/>
            <a:ext cx="1" cy="24696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F4A64EAD-896A-94E5-FD93-0AB31FFD4F82}"/>
              </a:ext>
            </a:extLst>
          </p:cNvPr>
          <p:cNvSpPr/>
          <p:nvPr/>
        </p:nvSpPr>
        <p:spPr>
          <a:xfrm>
            <a:off x="3091688" y="2349660"/>
            <a:ext cx="613459" cy="613459"/>
          </a:xfrm>
          <a:prstGeom prst="ellips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Oval 110">
            <a:extLst>
              <a:ext uri="{FF2B5EF4-FFF2-40B4-BE49-F238E27FC236}">
                <a16:creationId xmlns:a16="http://schemas.microsoft.com/office/drawing/2014/main" id="{5B3C7F42-D736-6FE3-9A83-917D39B6D7F7}"/>
              </a:ext>
            </a:extLst>
          </p:cNvPr>
          <p:cNvSpPr/>
          <p:nvPr/>
        </p:nvSpPr>
        <p:spPr>
          <a:xfrm>
            <a:off x="5789272" y="2349660"/>
            <a:ext cx="613459" cy="613459"/>
          </a:xfrm>
          <a:prstGeom prst="ellips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A5896B57-F350-901B-303C-4638C943190D}"/>
              </a:ext>
            </a:extLst>
          </p:cNvPr>
          <p:cNvSpPr/>
          <p:nvPr/>
        </p:nvSpPr>
        <p:spPr>
          <a:xfrm>
            <a:off x="8486856" y="2349660"/>
            <a:ext cx="613459" cy="613459"/>
          </a:xfrm>
          <a:prstGeom prst="ellipse">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3" name="Straight Connector 52">
            <a:extLst>
              <a:ext uri="{FF2B5EF4-FFF2-40B4-BE49-F238E27FC236}">
                <a16:creationId xmlns:a16="http://schemas.microsoft.com/office/drawing/2014/main" id="{A8DA743F-522C-2507-B9D3-D31AB174DCD5}"/>
              </a:ext>
            </a:extLst>
          </p:cNvPr>
          <p:cNvCxnSpPr>
            <a:cxnSpLocks/>
          </p:cNvCxnSpPr>
          <p:nvPr/>
        </p:nvCxnSpPr>
        <p:spPr>
          <a:xfrm flipV="1">
            <a:off x="6096001" y="3520308"/>
            <a:ext cx="1" cy="24696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572D9D2-08A3-E592-72E0-CDAD64F79BDE}"/>
              </a:ext>
            </a:extLst>
          </p:cNvPr>
          <p:cNvCxnSpPr>
            <a:cxnSpLocks/>
          </p:cNvCxnSpPr>
          <p:nvPr/>
        </p:nvCxnSpPr>
        <p:spPr>
          <a:xfrm flipV="1">
            <a:off x="8793585" y="3520308"/>
            <a:ext cx="1" cy="24696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61" name="Freeform: Shape 60">
            <a:extLst>
              <a:ext uri="{FF2B5EF4-FFF2-40B4-BE49-F238E27FC236}">
                <a16:creationId xmlns:a16="http://schemas.microsoft.com/office/drawing/2014/main" id="{5A89D1B5-B343-5879-5DC1-FEE83F404E1D}"/>
              </a:ext>
            </a:extLst>
          </p:cNvPr>
          <p:cNvSpPr/>
          <p:nvPr/>
        </p:nvSpPr>
        <p:spPr>
          <a:xfrm>
            <a:off x="4683170" y="0"/>
            <a:ext cx="1601256" cy="596962"/>
          </a:xfrm>
          <a:custGeom>
            <a:avLst/>
            <a:gdLst>
              <a:gd name="connsiteX0" fmla="*/ 0 w 1601256"/>
              <a:gd name="connsiteY0" fmla="*/ 0 h 596962"/>
              <a:gd name="connsiteX1" fmla="*/ 1601256 w 1601256"/>
              <a:gd name="connsiteY1" fmla="*/ 0 h 596962"/>
              <a:gd name="connsiteX2" fmla="*/ 1575356 w 1601256"/>
              <a:gd name="connsiteY2" fmla="*/ 83438 h 596962"/>
              <a:gd name="connsiteX3" fmla="*/ 800628 w 1601256"/>
              <a:gd name="connsiteY3" fmla="*/ 596962 h 596962"/>
              <a:gd name="connsiteX4" fmla="*/ 25901 w 1601256"/>
              <a:gd name="connsiteY4" fmla="*/ 83438 h 596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1256" h="596962">
                <a:moveTo>
                  <a:pt x="0" y="0"/>
                </a:moveTo>
                <a:lnTo>
                  <a:pt x="1601256" y="0"/>
                </a:lnTo>
                <a:lnTo>
                  <a:pt x="1575356" y="83438"/>
                </a:lnTo>
                <a:cubicBezTo>
                  <a:pt x="1447715" y="385215"/>
                  <a:pt x="1148900" y="596962"/>
                  <a:pt x="800628" y="596962"/>
                </a:cubicBezTo>
                <a:cubicBezTo>
                  <a:pt x="452357" y="596962"/>
                  <a:pt x="153541" y="385215"/>
                  <a:pt x="25901" y="83438"/>
                </a:cubicBezTo>
                <a:close/>
              </a:path>
            </a:pathLst>
          </a:cu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F3364706-060A-D7A0-E9D0-6CD228C63C42}"/>
              </a:ext>
            </a:extLst>
          </p:cNvPr>
          <p:cNvGrpSpPr/>
          <p:nvPr/>
        </p:nvGrpSpPr>
        <p:grpSpPr>
          <a:xfrm>
            <a:off x="4617800" y="4834212"/>
            <a:ext cx="258819" cy="214688"/>
            <a:chOff x="7659689" y="762001"/>
            <a:chExt cx="344488" cy="285750"/>
          </a:xfrm>
        </p:grpSpPr>
        <p:sp>
          <p:nvSpPr>
            <p:cNvPr id="79" name="Freeform 132">
              <a:extLst>
                <a:ext uri="{FF2B5EF4-FFF2-40B4-BE49-F238E27FC236}">
                  <a16:creationId xmlns:a16="http://schemas.microsoft.com/office/drawing/2014/main" id="{5A0BD43D-5BC1-B3BE-742C-EC00D7CF870A}"/>
                </a:ext>
              </a:extLst>
            </p:cNvPr>
            <p:cNvSpPr>
              <a:spLocks/>
            </p:cNvSpPr>
            <p:nvPr/>
          </p:nvSpPr>
          <p:spPr bwMode="auto">
            <a:xfrm>
              <a:off x="7659689" y="762001"/>
              <a:ext cx="344488" cy="285750"/>
            </a:xfrm>
            <a:custGeom>
              <a:avLst/>
              <a:gdLst>
                <a:gd name="T0" fmla="*/ 217 w 217"/>
                <a:gd name="T1" fmla="*/ 142 h 180"/>
                <a:gd name="T2" fmla="*/ 104 w 217"/>
                <a:gd name="T3" fmla="*/ 142 h 180"/>
                <a:gd name="T4" fmla="*/ 66 w 217"/>
                <a:gd name="T5" fmla="*/ 180 h 180"/>
                <a:gd name="T6" fmla="*/ 66 w 217"/>
                <a:gd name="T7" fmla="*/ 142 h 180"/>
                <a:gd name="T8" fmla="*/ 0 w 217"/>
                <a:gd name="T9" fmla="*/ 142 h 180"/>
                <a:gd name="T10" fmla="*/ 0 w 217"/>
                <a:gd name="T11" fmla="*/ 0 h 180"/>
                <a:gd name="T12" fmla="*/ 217 w 217"/>
                <a:gd name="T13" fmla="*/ 0 h 180"/>
                <a:gd name="T14" fmla="*/ 217 w 217"/>
                <a:gd name="T15" fmla="*/ 142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180">
                  <a:moveTo>
                    <a:pt x="217" y="142"/>
                  </a:moveTo>
                  <a:lnTo>
                    <a:pt x="104" y="142"/>
                  </a:lnTo>
                  <a:lnTo>
                    <a:pt x="66" y="180"/>
                  </a:lnTo>
                  <a:lnTo>
                    <a:pt x="66" y="142"/>
                  </a:lnTo>
                  <a:lnTo>
                    <a:pt x="0" y="142"/>
                  </a:lnTo>
                  <a:lnTo>
                    <a:pt x="0" y="0"/>
                  </a:lnTo>
                  <a:lnTo>
                    <a:pt x="217" y="0"/>
                  </a:lnTo>
                  <a:lnTo>
                    <a:pt x="217" y="142"/>
                  </a:ln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133">
              <a:extLst>
                <a:ext uri="{FF2B5EF4-FFF2-40B4-BE49-F238E27FC236}">
                  <a16:creationId xmlns:a16="http://schemas.microsoft.com/office/drawing/2014/main" id="{DE02AE9C-2035-61C7-5A94-FD02DAEC1E1D}"/>
                </a:ext>
              </a:extLst>
            </p:cNvPr>
            <p:cNvSpPr>
              <a:spLocks/>
            </p:cNvSpPr>
            <p:nvPr/>
          </p:nvSpPr>
          <p:spPr bwMode="auto">
            <a:xfrm>
              <a:off x="7748589" y="806451"/>
              <a:ext cx="60325" cy="30163"/>
            </a:xfrm>
            <a:custGeom>
              <a:avLst/>
              <a:gdLst>
                <a:gd name="T0" fmla="*/ 0 w 16"/>
                <a:gd name="T1" fmla="*/ 8 h 8"/>
                <a:gd name="T2" fmla="*/ 8 w 16"/>
                <a:gd name="T3" fmla="*/ 0 h 8"/>
                <a:gd name="T4" fmla="*/ 16 w 16"/>
                <a:gd name="T5" fmla="*/ 8 h 8"/>
              </a:gdLst>
              <a:ahLst/>
              <a:cxnLst>
                <a:cxn ang="0">
                  <a:pos x="T0" y="T1"/>
                </a:cxn>
                <a:cxn ang="0">
                  <a:pos x="T2" y="T3"/>
                </a:cxn>
                <a:cxn ang="0">
                  <a:pos x="T4" y="T5"/>
                </a:cxn>
              </a:cxnLst>
              <a:rect l="0" t="0" r="r" b="b"/>
              <a:pathLst>
                <a:path w="16" h="8">
                  <a:moveTo>
                    <a:pt x="0" y="8"/>
                  </a:moveTo>
                  <a:cubicBezTo>
                    <a:pt x="0" y="4"/>
                    <a:pt x="4" y="0"/>
                    <a:pt x="8" y="0"/>
                  </a:cubicBezTo>
                  <a:cubicBezTo>
                    <a:pt x="12" y="0"/>
                    <a:pt x="16" y="4"/>
                    <a:pt x="16" y="8"/>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134">
              <a:extLst>
                <a:ext uri="{FF2B5EF4-FFF2-40B4-BE49-F238E27FC236}">
                  <a16:creationId xmlns:a16="http://schemas.microsoft.com/office/drawing/2014/main" id="{F1854351-D5C1-1A2B-33CF-98C16EB1A1B0}"/>
                </a:ext>
              </a:extLst>
            </p:cNvPr>
            <p:cNvSpPr>
              <a:spLocks/>
            </p:cNvSpPr>
            <p:nvPr/>
          </p:nvSpPr>
          <p:spPr bwMode="auto">
            <a:xfrm>
              <a:off x="7854951" y="806451"/>
              <a:ext cx="60325" cy="30163"/>
            </a:xfrm>
            <a:custGeom>
              <a:avLst/>
              <a:gdLst>
                <a:gd name="T0" fmla="*/ 16 w 16"/>
                <a:gd name="T1" fmla="*/ 8 h 8"/>
                <a:gd name="T2" fmla="*/ 8 w 16"/>
                <a:gd name="T3" fmla="*/ 0 h 8"/>
                <a:gd name="T4" fmla="*/ 0 w 16"/>
                <a:gd name="T5" fmla="*/ 8 h 8"/>
              </a:gdLst>
              <a:ahLst/>
              <a:cxnLst>
                <a:cxn ang="0">
                  <a:pos x="T0" y="T1"/>
                </a:cxn>
                <a:cxn ang="0">
                  <a:pos x="T2" y="T3"/>
                </a:cxn>
                <a:cxn ang="0">
                  <a:pos x="T4" y="T5"/>
                </a:cxn>
              </a:cxnLst>
              <a:rect l="0" t="0" r="r" b="b"/>
              <a:pathLst>
                <a:path w="16" h="8">
                  <a:moveTo>
                    <a:pt x="16" y="8"/>
                  </a:moveTo>
                  <a:cubicBezTo>
                    <a:pt x="16" y="4"/>
                    <a:pt x="12" y="0"/>
                    <a:pt x="8" y="0"/>
                  </a:cubicBezTo>
                  <a:cubicBezTo>
                    <a:pt x="4" y="0"/>
                    <a:pt x="0" y="4"/>
                    <a:pt x="0" y="8"/>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135">
              <a:extLst>
                <a:ext uri="{FF2B5EF4-FFF2-40B4-BE49-F238E27FC236}">
                  <a16:creationId xmlns:a16="http://schemas.microsoft.com/office/drawing/2014/main" id="{1C6C650E-5966-8FD8-2C37-30A35D1522B2}"/>
                </a:ext>
              </a:extLst>
            </p:cNvPr>
            <p:cNvSpPr>
              <a:spLocks/>
            </p:cNvSpPr>
            <p:nvPr/>
          </p:nvSpPr>
          <p:spPr bwMode="auto">
            <a:xfrm>
              <a:off x="7734301" y="874713"/>
              <a:ext cx="195263" cy="68263"/>
            </a:xfrm>
            <a:custGeom>
              <a:avLst/>
              <a:gdLst>
                <a:gd name="T0" fmla="*/ 0 w 52"/>
                <a:gd name="T1" fmla="*/ 0 h 18"/>
                <a:gd name="T2" fmla="*/ 18 w 52"/>
                <a:gd name="T3" fmla="*/ 18 h 18"/>
                <a:gd name="T4" fmla="*/ 34 w 52"/>
                <a:gd name="T5" fmla="*/ 18 h 18"/>
                <a:gd name="T6" fmla="*/ 52 w 52"/>
                <a:gd name="T7" fmla="*/ 0 h 18"/>
              </a:gdLst>
              <a:ahLst/>
              <a:cxnLst>
                <a:cxn ang="0">
                  <a:pos x="T0" y="T1"/>
                </a:cxn>
                <a:cxn ang="0">
                  <a:pos x="T2" y="T3"/>
                </a:cxn>
                <a:cxn ang="0">
                  <a:pos x="T4" y="T5"/>
                </a:cxn>
                <a:cxn ang="0">
                  <a:pos x="T6" y="T7"/>
                </a:cxn>
              </a:cxnLst>
              <a:rect l="0" t="0" r="r" b="b"/>
              <a:pathLst>
                <a:path w="52" h="18">
                  <a:moveTo>
                    <a:pt x="0" y="0"/>
                  </a:moveTo>
                  <a:cubicBezTo>
                    <a:pt x="0" y="10"/>
                    <a:pt x="8" y="18"/>
                    <a:pt x="18" y="18"/>
                  </a:cubicBezTo>
                  <a:cubicBezTo>
                    <a:pt x="34" y="18"/>
                    <a:pt x="34" y="18"/>
                    <a:pt x="34" y="18"/>
                  </a:cubicBezTo>
                  <a:cubicBezTo>
                    <a:pt x="44" y="18"/>
                    <a:pt x="52" y="10"/>
                    <a:pt x="52"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9" name="Group 88">
            <a:extLst>
              <a:ext uri="{FF2B5EF4-FFF2-40B4-BE49-F238E27FC236}">
                <a16:creationId xmlns:a16="http://schemas.microsoft.com/office/drawing/2014/main" id="{CA9E47F8-0DD1-6BA5-C4D2-00712826CD8F}"/>
              </a:ext>
            </a:extLst>
          </p:cNvPr>
          <p:cNvGrpSpPr/>
          <p:nvPr/>
        </p:nvGrpSpPr>
        <p:grpSpPr>
          <a:xfrm>
            <a:off x="7317769" y="4816918"/>
            <a:ext cx="254048" cy="249277"/>
            <a:chOff x="8440738" y="3270250"/>
            <a:chExt cx="338138" cy="331788"/>
          </a:xfrm>
        </p:grpSpPr>
        <p:sp>
          <p:nvSpPr>
            <p:cNvPr id="90" name="Freeform 117">
              <a:extLst>
                <a:ext uri="{FF2B5EF4-FFF2-40B4-BE49-F238E27FC236}">
                  <a16:creationId xmlns:a16="http://schemas.microsoft.com/office/drawing/2014/main" id="{40F5E119-873C-F9FD-441A-3CB3E963DDB1}"/>
                </a:ext>
              </a:extLst>
            </p:cNvPr>
            <p:cNvSpPr>
              <a:spLocks/>
            </p:cNvSpPr>
            <p:nvPr/>
          </p:nvSpPr>
          <p:spPr bwMode="auto">
            <a:xfrm>
              <a:off x="8440738" y="3390900"/>
              <a:ext cx="157163" cy="196850"/>
            </a:xfrm>
            <a:custGeom>
              <a:avLst/>
              <a:gdLst>
                <a:gd name="T0" fmla="*/ 33 w 42"/>
                <a:gd name="T1" fmla="*/ 52 h 52"/>
                <a:gd name="T2" fmla="*/ 11 w 42"/>
                <a:gd name="T3" fmla="*/ 52 h 52"/>
                <a:gd name="T4" fmla="*/ 27 w 42"/>
                <a:gd name="T5" fmla="*/ 0 h 52"/>
                <a:gd name="T6" fmla="*/ 42 w 42"/>
                <a:gd name="T7" fmla="*/ 0 h 52"/>
                <a:gd name="T8" fmla="*/ 42 w 42"/>
                <a:gd name="T9" fmla="*/ 40 h 52"/>
              </a:gdLst>
              <a:ahLst/>
              <a:cxnLst>
                <a:cxn ang="0">
                  <a:pos x="T0" y="T1"/>
                </a:cxn>
                <a:cxn ang="0">
                  <a:pos x="T2" y="T3"/>
                </a:cxn>
                <a:cxn ang="0">
                  <a:pos x="T4" y="T5"/>
                </a:cxn>
                <a:cxn ang="0">
                  <a:pos x="T6" y="T7"/>
                </a:cxn>
                <a:cxn ang="0">
                  <a:pos x="T8" y="T9"/>
                </a:cxn>
              </a:cxnLst>
              <a:rect l="0" t="0" r="r" b="b"/>
              <a:pathLst>
                <a:path w="42" h="52">
                  <a:moveTo>
                    <a:pt x="33" y="52"/>
                  </a:moveTo>
                  <a:cubicBezTo>
                    <a:pt x="11" y="52"/>
                    <a:pt x="11" y="52"/>
                    <a:pt x="11" y="52"/>
                  </a:cubicBezTo>
                  <a:cubicBezTo>
                    <a:pt x="0" y="22"/>
                    <a:pt x="11" y="0"/>
                    <a:pt x="27" y="0"/>
                  </a:cubicBezTo>
                  <a:cubicBezTo>
                    <a:pt x="42" y="0"/>
                    <a:pt x="42" y="0"/>
                    <a:pt x="42" y="0"/>
                  </a:cubicBezTo>
                  <a:cubicBezTo>
                    <a:pt x="42" y="40"/>
                    <a:pt x="42" y="40"/>
                    <a:pt x="42" y="40"/>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Oval 118">
              <a:extLst>
                <a:ext uri="{FF2B5EF4-FFF2-40B4-BE49-F238E27FC236}">
                  <a16:creationId xmlns:a16="http://schemas.microsoft.com/office/drawing/2014/main" id="{CAEB243C-0B5C-5190-835C-35A98B6E2515}"/>
                </a:ext>
              </a:extLst>
            </p:cNvPr>
            <p:cNvSpPr>
              <a:spLocks noChangeArrowheads="1"/>
            </p:cNvSpPr>
            <p:nvPr/>
          </p:nvSpPr>
          <p:spPr bwMode="auto">
            <a:xfrm>
              <a:off x="8559801" y="3541713"/>
              <a:ext cx="60325" cy="60325"/>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Rectangle 119">
              <a:extLst>
                <a:ext uri="{FF2B5EF4-FFF2-40B4-BE49-F238E27FC236}">
                  <a16:creationId xmlns:a16="http://schemas.microsoft.com/office/drawing/2014/main" id="{FEF0DE66-BCC9-15F5-CABC-C5C186E7F7E8}"/>
                </a:ext>
              </a:extLst>
            </p:cNvPr>
            <p:cNvSpPr>
              <a:spLocks noChangeArrowheads="1"/>
            </p:cNvSpPr>
            <p:nvPr/>
          </p:nvSpPr>
          <p:spPr bwMode="auto">
            <a:xfrm>
              <a:off x="8537576" y="3360738"/>
              <a:ext cx="60325" cy="30163"/>
            </a:xfrm>
            <a:prstGeom prst="rect">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120">
              <a:extLst>
                <a:ext uri="{FF2B5EF4-FFF2-40B4-BE49-F238E27FC236}">
                  <a16:creationId xmlns:a16="http://schemas.microsoft.com/office/drawing/2014/main" id="{EDC141D7-9554-66E8-C269-15FBA533C240}"/>
                </a:ext>
              </a:extLst>
            </p:cNvPr>
            <p:cNvSpPr>
              <a:spLocks/>
            </p:cNvSpPr>
            <p:nvPr/>
          </p:nvSpPr>
          <p:spPr bwMode="auto">
            <a:xfrm>
              <a:off x="8567738" y="3270250"/>
              <a:ext cx="150813" cy="287338"/>
            </a:xfrm>
            <a:custGeom>
              <a:avLst/>
              <a:gdLst>
                <a:gd name="T0" fmla="*/ 0 w 40"/>
                <a:gd name="T1" fmla="*/ 24 h 76"/>
                <a:gd name="T2" fmla="*/ 0 w 40"/>
                <a:gd name="T3" fmla="*/ 20 h 76"/>
                <a:gd name="T4" fmla="*/ 20 w 40"/>
                <a:gd name="T5" fmla="*/ 0 h 76"/>
                <a:gd name="T6" fmla="*/ 40 w 40"/>
                <a:gd name="T7" fmla="*/ 20 h 76"/>
                <a:gd name="T8" fmla="*/ 40 w 40"/>
                <a:gd name="T9" fmla="*/ 76 h 76"/>
              </a:gdLst>
              <a:ahLst/>
              <a:cxnLst>
                <a:cxn ang="0">
                  <a:pos x="T0" y="T1"/>
                </a:cxn>
                <a:cxn ang="0">
                  <a:pos x="T2" y="T3"/>
                </a:cxn>
                <a:cxn ang="0">
                  <a:pos x="T4" y="T5"/>
                </a:cxn>
                <a:cxn ang="0">
                  <a:pos x="T6" y="T7"/>
                </a:cxn>
                <a:cxn ang="0">
                  <a:pos x="T8" y="T9"/>
                </a:cxn>
              </a:cxnLst>
              <a:rect l="0" t="0" r="r" b="b"/>
              <a:pathLst>
                <a:path w="40" h="76">
                  <a:moveTo>
                    <a:pt x="0" y="24"/>
                  </a:moveTo>
                  <a:cubicBezTo>
                    <a:pt x="0" y="20"/>
                    <a:pt x="0" y="20"/>
                    <a:pt x="0" y="20"/>
                  </a:cubicBezTo>
                  <a:cubicBezTo>
                    <a:pt x="0" y="9"/>
                    <a:pt x="9" y="0"/>
                    <a:pt x="20" y="0"/>
                  </a:cubicBezTo>
                  <a:cubicBezTo>
                    <a:pt x="31" y="0"/>
                    <a:pt x="40" y="9"/>
                    <a:pt x="40" y="20"/>
                  </a:cubicBezTo>
                  <a:cubicBezTo>
                    <a:pt x="40" y="76"/>
                    <a:pt x="40" y="76"/>
                    <a:pt x="40" y="7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121">
              <a:extLst>
                <a:ext uri="{FF2B5EF4-FFF2-40B4-BE49-F238E27FC236}">
                  <a16:creationId xmlns:a16="http://schemas.microsoft.com/office/drawing/2014/main" id="{664820C5-A640-2D45-DB69-5ECE281FE8F7}"/>
                </a:ext>
              </a:extLst>
            </p:cNvPr>
            <p:cNvSpPr>
              <a:spLocks/>
            </p:cNvSpPr>
            <p:nvPr/>
          </p:nvSpPr>
          <p:spPr bwMode="auto">
            <a:xfrm>
              <a:off x="8658226" y="3557588"/>
              <a:ext cx="120650" cy="44450"/>
            </a:xfrm>
            <a:custGeom>
              <a:avLst/>
              <a:gdLst>
                <a:gd name="T0" fmla="*/ 9 w 76"/>
                <a:gd name="T1" fmla="*/ 0 h 28"/>
                <a:gd name="T2" fmla="*/ 66 w 76"/>
                <a:gd name="T3" fmla="*/ 0 h 28"/>
                <a:gd name="T4" fmla="*/ 76 w 76"/>
                <a:gd name="T5" fmla="*/ 28 h 28"/>
                <a:gd name="T6" fmla="*/ 0 w 76"/>
                <a:gd name="T7" fmla="*/ 28 h 28"/>
                <a:gd name="T8" fmla="*/ 9 w 76"/>
                <a:gd name="T9" fmla="*/ 0 h 28"/>
              </a:gdLst>
              <a:ahLst/>
              <a:cxnLst>
                <a:cxn ang="0">
                  <a:pos x="T0" y="T1"/>
                </a:cxn>
                <a:cxn ang="0">
                  <a:pos x="T2" y="T3"/>
                </a:cxn>
                <a:cxn ang="0">
                  <a:pos x="T4" y="T5"/>
                </a:cxn>
                <a:cxn ang="0">
                  <a:pos x="T6" y="T7"/>
                </a:cxn>
                <a:cxn ang="0">
                  <a:pos x="T8" y="T9"/>
                </a:cxn>
              </a:cxnLst>
              <a:rect l="0" t="0" r="r" b="b"/>
              <a:pathLst>
                <a:path w="76" h="28">
                  <a:moveTo>
                    <a:pt x="9" y="0"/>
                  </a:moveTo>
                  <a:lnTo>
                    <a:pt x="66" y="0"/>
                  </a:lnTo>
                  <a:lnTo>
                    <a:pt x="76" y="28"/>
                  </a:lnTo>
                  <a:lnTo>
                    <a:pt x="0" y="28"/>
                  </a:lnTo>
                  <a:lnTo>
                    <a:pt x="9" y="0"/>
                  </a:ln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Line 122">
              <a:extLst>
                <a:ext uri="{FF2B5EF4-FFF2-40B4-BE49-F238E27FC236}">
                  <a16:creationId xmlns:a16="http://schemas.microsoft.com/office/drawing/2014/main" id="{7F8C1D0F-9A3D-9CE8-9387-56396DEB8CAD}"/>
                </a:ext>
              </a:extLst>
            </p:cNvPr>
            <p:cNvSpPr>
              <a:spLocks noChangeShapeType="1"/>
            </p:cNvSpPr>
            <p:nvPr/>
          </p:nvSpPr>
          <p:spPr bwMode="auto">
            <a:xfrm>
              <a:off x="8470901" y="3451225"/>
              <a:ext cx="1270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Slide Number Placeholder 7"/>
          <p:cNvSpPr>
            <a:spLocks noGrp="1"/>
          </p:cNvSpPr>
          <p:nvPr>
            <p:ph type="sldNum" sz="quarter" idx="12"/>
          </p:nvPr>
        </p:nvSpPr>
        <p:spPr/>
        <p:txBody>
          <a:bodyPr/>
          <a:lstStyle/>
          <a:p>
            <a:fld id="{5A13F171-3463-42CB-AB3C-56497CA68998}" type="slidenum">
              <a:rPr lang="en-ID" smtClean="0"/>
              <a:t>6</a:t>
            </a:fld>
            <a:endParaRPr lang="en-ID"/>
          </a:p>
        </p:txBody>
      </p:sp>
    </p:spTree>
    <p:extLst>
      <p:ext uri="{BB962C8B-B14F-4D97-AF65-F5344CB8AC3E}">
        <p14:creationId xmlns:p14="http://schemas.microsoft.com/office/powerpoint/2010/main" val="278488841"/>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31000">
              <a:srgbClr val="2EF4E0">
                <a:alpha val="27000"/>
              </a:srgbClr>
            </a:gs>
            <a:gs pos="100000">
              <a:srgbClr val="012F3B">
                <a:alpha val="12000"/>
              </a:srgbClr>
            </a:gs>
          </a:gsLst>
          <a:lin ang="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682271-77AC-2B31-1415-3FDDF5E0460A}"/>
              </a:ext>
            </a:extLst>
          </p:cNvPr>
          <p:cNvSpPr/>
          <p:nvPr/>
        </p:nvSpPr>
        <p:spPr>
          <a:xfrm>
            <a:off x="0" y="0"/>
            <a:ext cx="12192000" cy="6858000"/>
          </a:xfrm>
          <a:prstGeom prst="rect">
            <a:avLst/>
          </a:prstGeom>
          <a:gradFill>
            <a:gsLst>
              <a:gs pos="0">
                <a:srgbClr val="042568"/>
              </a:gs>
              <a:gs pos="100000">
                <a:srgbClr val="0C5C8D"/>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A picture containing text, laser&#10;&#10;Description automatically generated">
            <a:extLst>
              <a:ext uri="{FF2B5EF4-FFF2-40B4-BE49-F238E27FC236}">
                <a16:creationId xmlns:a16="http://schemas.microsoft.com/office/drawing/2014/main" id="{92D05B7E-C316-E994-94A9-67B6A99937C2}"/>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t="4960" b="10997"/>
          <a:stretch>
            <a:fillRect/>
          </a:stretch>
        </p:blipFill>
        <p:spPr>
          <a:xfrm>
            <a:off x="0" y="10160"/>
            <a:ext cx="12192000" cy="6858000"/>
          </a:xfrm>
          <a:custGeom>
            <a:avLst/>
            <a:gdLst>
              <a:gd name="connsiteX0" fmla="*/ 0 w 12240093"/>
              <a:gd name="connsiteY0" fmla="*/ 0 h 6858000"/>
              <a:gd name="connsiteX1" fmla="*/ 12240093 w 12240093"/>
              <a:gd name="connsiteY1" fmla="*/ 0 h 6858000"/>
              <a:gd name="connsiteX2" fmla="*/ 12240093 w 12240093"/>
              <a:gd name="connsiteY2" fmla="*/ 6858000 h 6858000"/>
              <a:gd name="connsiteX3" fmla="*/ 0 w 122400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0093" h="6858000">
                <a:moveTo>
                  <a:pt x="0" y="0"/>
                </a:moveTo>
                <a:lnTo>
                  <a:pt x="12240093" y="0"/>
                </a:lnTo>
                <a:lnTo>
                  <a:pt x="12240093" y="6858000"/>
                </a:lnTo>
                <a:lnTo>
                  <a:pt x="0" y="6858000"/>
                </a:lnTo>
                <a:close/>
              </a:path>
            </a:pathLst>
          </a:custGeom>
        </p:spPr>
      </p:pic>
      <p:sp>
        <p:nvSpPr>
          <p:cNvPr id="82" name="Freeform: Shape 81">
            <a:extLst>
              <a:ext uri="{FF2B5EF4-FFF2-40B4-BE49-F238E27FC236}">
                <a16:creationId xmlns:a16="http://schemas.microsoft.com/office/drawing/2014/main" id="{923C5783-3683-C541-E792-40377F40043C}"/>
              </a:ext>
            </a:extLst>
          </p:cNvPr>
          <p:cNvSpPr/>
          <p:nvPr/>
        </p:nvSpPr>
        <p:spPr>
          <a:xfrm>
            <a:off x="0" y="1630212"/>
            <a:ext cx="12192000" cy="4771292"/>
          </a:xfrm>
          <a:custGeom>
            <a:avLst/>
            <a:gdLst>
              <a:gd name="connsiteX0" fmla="*/ 2255520 w 12192000"/>
              <a:gd name="connsiteY0" fmla="*/ 0 h 4771292"/>
              <a:gd name="connsiteX1" fmla="*/ 12192000 w 12192000"/>
              <a:gd name="connsiteY1" fmla="*/ 0 h 4771292"/>
              <a:gd name="connsiteX2" fmla="*/ 12192000 w 12192000"/>
              <a:gd name="connsiteY2" fmla="*/ 4771292 h 4771292"/>
              <a:gd name="connsiteX3" fmla="*/ 0 w 12192000"/>
              <a:gd name="connsiteY3" fmla="*/ 4771292 h 4771292"/>
              <a:gd name="connsiteX4" fmla="*/ 0 w 12192000"/>
              <a:gd name="connsiteY4" fmla="*/ 4766483 h 4771292"/>
              <a:gd name="connsiteX5" fmla="*/ 1882080 w 12192000"/>
              <a:gd name="connsiteY5" fmla="*/ 4766483 h 4771292"/>
              <a:gd name="connsiteX6" fmla="*/ 2255520 w 12192000"/>
              <a:gd name="connsiteY6" fmla="*/ 4766483 h 4771292"/>
              <a:gd name="connsiteX7" fmla="*/ 2255520 w 12192000"/>
              <a:gd name="connsiteY7" fmla="*/ 4734392 h 4771292"/>
              <a:gd name="connsiteX8" fmla="*/ 2362741 w 12192000"/>
              <a:gd name="connsiteY8" fmla="*/ 4718029 h 4771292"/>
              <a:gd name="connsiteX9" fmla="*/ 4267081 w 12192000"/>
              <a:gd name="connsiteY9" fmla="*/ 2381483 h 4771292"/>
              <a:gd name="connsiteX10" fmla="*/ 2362741 w 12192000"/>
              <a:gd name="connsiteY10" fmla="*/ 44938 h 4771292"/>
              <a:gd name="connsiteX11" fmla="*/ 2255520 w 12192000"/>
              <a:gd name="connsiteY11" fmla="*/ 28574 h 4771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771292">
                <a:moveTo>
                  <a:pt x="2255520" y="0"/>
                </a:moveTo>
                <a:lnTo>
                  <a:pt x="12192000" y="0"/>
                </a:lnTo>
                <a:lnTo>
                  <a:pt x="12192000" y="4771292"/>
                </a:lnTo>
                <a:lnTo>
                  <a:pt x="0" y="4771292"/>
                </a:lnTo>
                <a:lnTo>
                  <a:pt x="0" y="4766483"/>
                </a:lnTo>
                <a:lnTo>
                  <a:pt x="1882080" y="4766483"/>
                </a:lnTo>
                <a:lnTo>
                  <a:pt x="2255520" y="4766483"/>
                </a:lnTo>
                <a:lnTo>
                  <a:pt x="2255520" y="4734392"/>
                </a:lnTo>
                <a:lnTo>
                  <a:pt x="2362741" y="4718029"/>
                </a:lnTo>
                <a:cubicBezTo>
                  <a:pt x="3449545" y="4495636"/>
                  <a:pt x="4267081" y="3534032"/>
                  <a:pt x="4267081" y="2381483"/>
                </a:cubicBezTo>
                <a:cubicBezTo>
                  <a:pt x="4267081" y="1228934"/>
                  <a:pt x="3449545" y="267330"/>
                  <a:pt x="2362741" y="44938"/>
                </a:cubicBezTo>
                <a:lnTo>
                  <a:pt x="2255520" y="28574"/>
                </a:lnTo>
                <a:close/>
              </a:path>
            </a:pathLst>
          </a:cu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112C5B0B-BE9F-C335-725F-DB29C7D4A2BF}"/>
              </a:ext>
            </a:extLst>
          </p:cNvPr>
          <p:cNvGrpSpPr/>
          <p:nvPr/>
        </p:nvGrpSpPr>
        <p:grpSpPr>
          <a:xfrm rot="16200000">
            <a:off x="376392" y="-1057496"/>
            <a:ext cx="517484" cy="1270268"/>
            <a:chOff x="12681679" y="524656"/>
            <a:chExt cx="1109272" cy="2722934"/>
          </a:xfrm>
        </p:grpSpPr>
        <p:sp>
          <p:nvSpPr>
            <p:cNvPr id="5" name="Oval 4">
              <a:extLst>
                <a:ext uri="{FF2B5EF4-FFF2-40B4-BE49-F238E27FC236}">
                  <a16:creationId xmlns:a16="http://schemas.microsoft.com/office/drawing/2014/main" id="{EA8ADDAD-293B-5F9C-69AE-96E35462D019}"/>
                </a:ext>
              </a:extLst>
            </p:cNvPr>
            <p:cNvSpPr/>
            <p:nvPr/>
          </p:nvSpPr>
          <p:spPr>
            <a:xfrm>
              <a:off x="12681679" y="524656"/>
              <a:ext cx="1109272" cy="1109272"/>
            </a:xfrm>
            <a:prstGeom prst="ellipse">
              <a:avLst/>
            </a:prstGeom>
            <a:solidFill>
              <a:srgbClr val="042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8A241D74-2801-A91B-D8A7-22E58A98E137}"/>
                </a:ext>
              </a:extLst>
            </p:cNvPr>
            <p:cNvSpPr/>
            <p:nvPr/>
          </p:nvSpPr>
          <p:spPr>
            <a:xfrm>
              <a:off x="12681679" y="1331487"/>
              <a:ext cx="1109272" cy="1109272"/>
            </a:xfrm>
            <a:prstGeom prst="ellipse">
              <a:avLst/>
            </a:prstGeom>
            <a:solidFill>
              <a:srgbClr val="0C5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BC62541E-442C-573D-11CA-15BEFB2D3034}"/>
                </a:ext>
              </a:extLst>
            </p:cNvPr>
            <p:cNvSpPr/>
            <p:nvPr/>
          </p:nvSpPr>
          <p:spPr>
            <a:xfrm>
              <a:off x="12681679" y="2138318"/>
              <a:ext cx="1109272" cy="1109272"/>
            </a:xfrm>
            <a:prstGeom prst="ellipse">
              <a:avLst/>
            </a:prstGeom>
            <a:solidFill>
              <a:srgbClr val="2EF4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1" name="Title 20">
            <a:extLst>
              <a:ext uri="{FF2B5EF4-FFF2-40B4-BE49-F238E27FC236}">
                <a16:creationId xmlns:a16="http://schemas.microsoft.com/office/drawing/2014/main" id="{EF7BC3FF-462A-BD6B-58BF-8CC31B966184}"/>
              </a:ext>
            </a:extLst>
          </p:cNvPr>
          <p:cNvSpPr>
            <a:spLocks noGrp="1"/>
          </p:cNvSpPr>
          <p:nvPr>
            <p:ph type="title"/>
          </p:nvPr>
        </p:nvSpPr>
        <p:spPr>
          <a:xfrm>
            <a:off x="838200" y="365125"/>
            <a:ext cx="10515600" cy="1325563"/>
          </a:xfrm>
        </p:spPr>
        <p:txBody>
          <a:bodyPr/>
          <a:lstStyle/>
          <a:p>
            <a:r>
              <a:rPr lang="en-US" dirty="0" smtClean="0">
                <a:solidFill>
                  <a:schemeClr val="bg1"/>
                </a:solidFill>
                <a:latin typeface="AvenirNext LT Pro Bold" panose="020B0804020202020204" pitchFamily="34" charset="0"/>
              </a:rPr>
              <a:t>Insights</a:t>
            </a:r>
            <a:endParaRPr lang="en-ID" dirty="0">
              <a:solidFill>
                <a:schemeClr val="bg1"/>
              </a:solidFill>
              <a:latin typeface="AvenirNext LT Pro Bold" panose="020B0804020202020204" pitchFamily="34" charset="0"/>
            </a:endParaRPr>
          </a:p>
        </p:txBody>
      </p:sp>
      <p:sp>
        <p:nvSpPr>
          <p:cNvPr id="24" name="Oval 23">
            <a:extLst>
              <a:ext uri="{FF2B5EF4-FFF2-40B4-BE49-F238E27FC236}">
                <a16:creationId xmlns:a16="http://schemas.microsoft.com/office/drawing/2014/main" id="{A053A009-2B7F-899C-B688-7B6F9E2D34F0}"/>
              </a:ext>
            </a:extLst>
          </p:cNvPr>
          <p:cNvSpPr/>
          <p:nvPr/>
        </p:nvSpPr>
        <p:spPr>
          <a:xfrm>
            <a:off x="10228272" y="1273664"/>
            <a:ext cx="539688" cy="539688"/>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0A6EF532-F19D-1BBC-D32A-74868D2EAA2C}"/>
              </a:ext>
            </a:extLst>
          </p:cNvPr>
          <p:cNvSpPr txBox="1">
            <a:spLocks/>
          </p:cNvSpPr>
          <p:nvPr/>
        </p:nvSpPr>
        <p:spPr>
          <a:xfrm>
            <a:off x="6748849" y="1907101"/>
            <a:ext cx="4236720" cy="821649"/>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nSpc>
                <a:spcPct val="100000"/>
              </a:lnSpc>
              <a:spcBef>
                <a:spcPts val="0"/>
              </a:spcBef>
              <a:defRPr/>
            </a:pPr>
            <a:r>
              <a:rPr lang="da-DK" sz="1600" dirty="0">
                <a:solidFill>
                  <a:prstClr val="white"/>
                </a:solidFill>
                <a:latin typeface="Roboto" panose="02000000000000000000" pitchFamily="2" charset="0"/>
                <a:ea typeface="Roboto" panose="02000000000000000000" pitchFamily="2" charset="0"/>
                <a:cs typeface="Roboto" panose="02000000000000000000" pitchFamily="2" charset="0"/>
              </a:rPr>
              <a:t>Baggage Handling Satisfaction Level</a:t>
            </a:r>
            <a:endParaRPr lang="en-US" sz="1600" dirty="0">
              <a:solidFill>
                <a:prstClr val="white"/>
              </a:solidFill>
              <a:latin typeface="Roboto" panose="02000000000000000000" pitchFamily="2" charset="0"/>
              <a:ea typeface="Roboto" panose="02000000000000000000" pitchFamily="2" charset="0"/>
              <a:cs typeface="Roboto" panose="02000000000000000000" pitchFamily="2" charset="0"/>
            </a:endParaRPr>
          </a:p>
        </p:txBody>
      </p:sp>
      <p:sp>
        <p:nvSpPr>
          <p:cNvPr id="11" name="Title 1">
            <a:extLst>
              <a:ext uri="{FF2B5EF4-FFF2-40B4-BE49-F238E27FC236}">
                <a16:creationId xmlns:a16="http://schemas.microsoft.com/office/drawing/2014/main" id="{D1008F53-C8C9-C2E4-763F-EAAED29DCAFD}"/>
              </a:ext>
            </a:extLst>
          </p:cNvPr>
          <p:cNvSpPr txBox="1">
            <a:spLocks/>
          </p:cNvSpPr>
          <p:nvPr/>
        </p:nvSpPr>
        <p:spPr>
          <a:xfrm>
            <a:off x="6748849" y="5209101"/>
            <a:ext cx="4236720" cy="821649"/>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prstClr val="white"/>
                </a:solidFill>
                <a:latin typeface="Roboto" panose="02000000000000000000" pitchFamily="2" charset="0"/>
                <a:ea typeface="Roboto" panose="02000000000000000000" pitchFamily="2" charset="0"/>
                <a:cs typeface="Roboto" panose="02000000000000000000" pitchFamily="2" charset="0"/>
              </a:rPr>
              <a:t>How does the satisfaction level vary based on the type of customer ?</a:t>
            </a:r>
            <a:endParaRPr kumimoji="0" lang="en-US" sz="16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5" name="Title 1">
            <a:extLst>
              <a:ext uri="{FF2B5EF4-FFF2-40B4-BE49-F238E27FC236}">
                <a16:creationId xmlns:a16="http://schemas.microsoft.com/office/drawing/2014/main" id="{FFFAC912-7A22-19D1-F0A5-E224E35D64EE}"/>
              </a:ext>
            </a:extLst>
          </p:cNvPr>
          <p:cNvSpPr txBox="1">
            <a:spLocks/>
          </p:cNvSpPr>
          <p:nvPr/>
        </p:nvSpPr>
        <p:spPr>
          <a:xfrm>
            <a:off x="7387279" y="3558101"/>
            <a:ext cx="4236720" cy="821649"/>
          </a:xfrm>
          <a:prstGeom prst="rect">
            <a:avLst/>
          </a:prstGeom>
        </p:spPr>
        <p:txBody>
          <a:bodyPr vert="horz" lIns="0" tIns="45720" rIns="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nSpc>
                <a:spcPct val="100000"/>
              </a:lnSpc>
              <a:spcBef>
                <a:spcPts val="0"/>
              </a:spcBef>
              <a:defRPr/>
            </a:pPr>
            <a:r>
              <a:rPr lang="en-US" sz="1600" dirty="0" smtClean="0">
                <a:solidFill>
                  <a:prstClr val="white"/>
                </a:solidFill>
                <a:latin typeface="Roboto" panose="02000000000000000000" pitchFamily="2" charset="0"/>
                <a:ea typeface="Roboto" panose="02000000000000000000" pitchFamily="2" charset="0"/>
                <a:cs typeface="Roboto" panose="02000000000000000000" pitchFamily="2" charset="0"/>
              </a:rPr>
              <a:t>What is the demographic profile of passengers who are most satisfied with the airline flight ?</a:t>
            </a:r>
            <a:endParaRPr lang="en-US" sz="1600" dirty="0">
              <a:solidFill>
                <a:prstClr val="white"/>
              </a:solidFill>
              <a:latin typeface="Roboto" panose="02000000000000000000" pitchFamily="2" charset="0"/>
              <a:ea typeface="Roboto" panose="02000000000000000000" pitchFamily="2" charset="0"/>
              <a:cs typeface="Roboto" panose="02000000000000000000" pitchFamily="2" charset="0"/>
            </a:endParaRPr>
          </a:p>
        </p:txBody>
      </p:sp>
      <p:cxnSp>
        <p:nvCxnSpPr>
          <p:cNvPr id="62" name="Straight Connector 61">
            <a:extLst>
              <a:ext uri="{FF2B5EF4-FFF2-40B4-BE49-F238E27FC236}">
                <a16:creationId xmlns:a16="http://schemas.microsoft.com/office/drawing/2014/main" id="{3B9961A2-C597-3E8B-680E-035E66553998}"/>
              </a:ext>
            </a:extLst>
          </p:cNvPr>
          <p:cNvCxnSpPr/>
          <p:nvPr/>
        </p:nvCxnSpPr>
        <p:spPr>
          <a:xfrm>
            <a:off x="4245742" y="3147256"/>
            <a:ext cx="5891514" cy="0"/>
          </a:xfrm>
          <a:prstGeom prst="line">
            <a:avLst/>
          </a:prstGeom>
          <a:ln w="3175">
            <a:solidFill>
              <a:schemeClr val="bg1">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9273DD3-B452-593A-DA59-CB6AACCF27E3}"/>
              </a:ext>
            </a:extLst>
          </p:cNvPr>
          <p:cNvCxnSpPr/>
          <p:nvPr/>
        </p:nvCxnSpPr>
        <p:spPr>
          <a:xfrm>
            <a:off x="4245742" y="4793176"/>
            <a:ext cx="5891514" cy="0"/>
          </a:xfrm>
          <a:prstGeom prst="line">
            <a:avLst/>
          </a:prstGeom>
          <a:ln w="3175">
            <a:solidFill>
              <a:schemeClr val="bg1">
                <a:alpha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4" name="Arc 63">
            <a:extLst>
              <a:ext uri="{FF2B5EF4-FFF2-40B4-BE49-F238E27FC236}">
                <a16:creationId xmlns:a16="http://schemas.microsoft.com/office/drawing/2014/main" id="{B3FCC0CD-0EBD-FE71-8DA7-4386FB8153B6}"/>
              </a:ext>
            </a:extLst>
          </p:cNvPr>
          <p:cNvSpPr/>
          <p:nvPr/>
        </p:nvSpPr>
        <p:spPr>
          <a:xfrm>
            <a:off x="-485653" y="1648984"/>
            <a:ext cx="4752520" cy="4752520"/>
          </a:xfrm>
          <a:prstGeom prst="arc">
            <a:avLst>
              <a:gd name="adj1" fmla="val 16200000"/>
              <a:gd name="adj2" fmla="val 5517979"/>
            </a:avLst>
          </a:prstGeom>
          <a:ln>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6" name="Straight Connector 65">
            <a:extLst>
              <a:ext uri="{FF2B5EF4-FFF2-40B4-BE49-F238E27FC236}">
                <a16:creationId xmlns:a16="http://schemas.microsoft.com/office/drawing/2014/main" id="{AE5467EB-4644-F761-1612-4A6B22E16BFC}"/>
              </a:ext>
            </a:extLst>
          </p:cNvPr>
          <p:cNvCxnSpPr>
            <a:cxnSpLocks/>
          </p:cNvCxnSpPr>
          <p:nvPr/>
        </p:nvCxnSpPr>
        <p:spPr>
          <a:xfrm>
            <a:off x="6536963" y="2056336"/>
            <a:ext cx="0" cy="523178"/>
          </a:xfrm>
          <a:prstGeom prst="line">
            <a:avLst/>
          </a:prstGeom>
          <a:ln w="50800">
            <a:solidFill>
              <a:srgbClr val="1FA7B4"/>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2CB9602-9FAF-16AA-FA86-C09FFF361817}"/>
              </a:ext>
            </a:extLst>
          </p:cNvPr>
          <p:cNvCxnSpPr>
            <a:cxnSpLocks/>
          </p:cNvCxnSpPr>
          <p:nvPr/>
        </p:nvCxnSpPr>
        <p:spPr>
          <a:xfrm>
            <a:off x="6536963" y="5358336"/>
            <a:ext cx="0" cy="523178"/>
          </a:xfrm>
          <a:prstGeom prst="line">
            <a:avLst/>
          </a:prstGeom>
          <a:ln w="50800">
            <a:solidFill>
              <a:srgbClr val="1FA7B4"/>
            </a:solidFill>
          </a:ln>
        </p:spPr>
        <p:style>
          <a:lnRef idx="1">
            <a:schemeClr val="accent1"/>
          </a:lnRef>
          <a:fillRef idx="0">
            <a:schemeClr val="accent1"/>
          </a:fillRef>
          <a:effectRef idx="0">
            <a:schemeClr val="accent1"/>
          </a:effectRef>
          <a:fontRef idx="minor">
            <a:schemeClr val="tx1"/>
          </a:fontRef>
        </p:style>
      </p:cxnSp>
      <p:sp>
        <p:nvSpPr>
          <p:cNvPr id="91" name="Freeform: Shape 90">
            <a:extLst>
              <a:ext uri="{FF2B5EF4-FFF2-40B4-BE49-F238E27FC236}">
                <a16:creationId xmlns:a16="http://schemas.microsoft.com/office/drawing/2014/main" id="{FBA9A3CF-EADB-6E7D-C361-EA2516EC468D}"/>
              </a:ext>
            </a:extLst>
          </p:cNvPr>
          <p:cNvSpPr/>
          <p:nvPr/>
        </p:nvSpPr>
        <p:spPr>
          <a:xfrm rot="5400000">
            <a:off x="4394714" y="644601"/>
            <a:ext cx="678180" cy="3359391"/>
          </a:xfrm>
          <a:custGeom>
            <a:avLst/>
            <a:gdLst>
              <a:gd name="connsiteX0" fmla="*/ 0 w 678180"/>
              <a:gd name="connsiteY0" fmla="*/ 3359391 h 3359391"/>
              <a:gd name="connsiteX1" fmla="*/ 0 w 678180"/>
              <a:gd name="connsiteY1" fmla="*/ 339090 h 3359391"/>
              <a:gd name="connsiteX2" fmla="*/ 339090 w 678180"/>
              <a:gd name="connsiteY2" fmla="*/ 0 h 3359391"/>
              <a:gd name="connsiteX3" fmla="*/ 678180 w 678180"/>
              <a:gd name="connsiteY3" fmla="*/ 339090 h 3359391"/>
              <a:gd name="connsiteX4" fmla="*/ 678180 w 678180"/>
              <a:gd name="connsiteY4" fmla="*/ 2616870 h 3359391"/>
              <a:gd name="connsiteX5" fmla="*/ 539092 w 678180"/>
              <a:gd name="connsiteY5" fmla="*/ 2720879 h 3359391"/>
              <a:gd name="connsiteX6" fmla="*/ 82897 w 678180"/>
              <a:gd name="connsiteY6" fmla="*/ 3222939 h 3359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80" h="3359391">
                <a:moveTo>
                  <a:pt x="0" y="3359391"/>
                </a:moveTo>
                <a:lnTo>
                  <a:pt x="0" y="339090"/>
                </a:lnTo>
                <a:cubicBezTo>
                  <a:pt x="0" y="151816"/>
                  <a:pt x="151816" y="0"/>
                  <a:pt x="339090" y="0"/>
                </a:cubicBezTo>
                <a:cubicBezTo>
                  <a:pt x="526364" y="0"/>
                  <a:pt x="678180" y="151816"/>
                  <a:pt x="678180" y="339090"/>
                </a:cubicBezTo>
                <a:lnTo>
                  <a:pt x="678180" y="2616870"/>
                </a:lnTo>
                <a:lnTo>
                  <a:pt x="539092" y="2720879"/>
                </a:lnTo>
                <a:cubicBezTo>
                  <a:pt x="364094" y="2865300"/>
                  <a:pt x="210248" y="3034434"/>
                  <a:pt x="82897" y="3222939"/>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5EADC655-9D11-784D-8DA0-174C7CB4534D}"/>
              </a:ext>
            </a:extLst>
          </p:cNvPr>
          <p:cNvSpPr/>
          <p:nvPr/>
        </p:nvSpPr>
        <p:spPr>
          <a:xfrm rot="5400000">
            <a:off x="4469697" y="4031744"/>
            <a:ext cx="678180" cy="3209425"/>
          </a:xfrm>
          <a:custGeom>
            <a:avLst/>
            <a:gdLst>
              <a:gd name="connsiteX0" fmla="*/ 0 w 678180"/>
              <a:gd name="connsiteY0" fmla="*/ 2554372 h 3209425"/>
              <a:gd name="connsiteX1" fmla="*/ 0 w 678180"/>
              <a:gd name="connsiteY1" fmla="*/ 339090 h 3209425"/>
              <a:gd name="connsiteX2" fmla="*/ 339090 w 678180"/>
              <a:gd name="connsiteY2" fmla="*/ 0 h 3209425"/>
              <a:gd name="connsiteX3" fmla="*/ 678180 w 678180"/>
              <a:gd name="connsiteY3" fmla="*/ 339090 h 3209425"/>
              <a:gd name="connsiteX4" fmla="*/ 678180 w 678180"/>
              <a:gd name="connsiteY4" fmla="*/ 3209425 h 3209425"/>
              <a:gd name="connsiteX5" fmla="*/ 552300 w 678180"/>
              <a:gd name="connsiteY5" fmla="*/ 3041089 h 3209425"/>
              <a:gd name="connsiteX6" fmla="*/ 50240 w 678180"/>
              <a:gd name="connsiteY6" fmla="*/ 2584894 h 320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180" h="3209425">
                <a:moveTo>
                  <a:pt x="0" y="2554372"/>
                </a:moveTo>
                <a:lnTo>
                  <a:pt x="0" y="339090"/>
                </a:lnTo>
                <a:cubicBezTo>
                  <a:pt x="0" y="151816"/>
                  <a:pt x="151816" y="0"/>
                  <a:pt x="339090" y="0"/>
                </a:cubicBezTo>
                <a:cubicBezTo>
                  <a:pt x="526364" y="0"/>
                  <a:pt x="678180" y="151816"/>
                  <a:pt x="678180" y="339090"/>
                </a:cubicBezTo>
                <a:lnTo>
                  <a:pt x="678180" y="3209425"/>
                </a:lnTo>
                <a:lnTo>
                  <a:pt x="552300" y="3041089"/>
                </a:lnTo>
                <a:cubicBezTo>
                  <a:pt x="407880" y="2866091"/>
                  <a:pt x="238745" y="2712245"/>
                  <a:pt x="50240" y="2584894"/>
                </a:cubicBez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Top Corners Rounded 84">
            <a:extLst>
              <a:ext uri="{FF2B5EF4-FFF2-40B4-BE49-F238E27FC236}">
                <a16:creationId xmlns:a16="http://schemas.microsoft.com/office/drawing/2014/main" id="{925D9D04-F586-07A5-D096-B541C51F6702}"/>
              </a:ext>
            </a:extLst>
          </p:cNvPr>
          <p:cNvSpPr/>
          <p:nvPr/>
        </p:nvSpPr>
        <p:spPr>
          <a:xfrm rot="5400000">
            <a:off x="5321300" y="2556706"/>
            <a:ext cx="678180" cy="2847340"/>
          </a:xfrm>
          <a:prstGeom prst="round2SameRect">
            <a:avLst>
              <a:gd name="adj1" fmla="val 50000"/>
              <a:gd name="adj2" fmla="val 0"/>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8" name="Straight Connector 67">
            <a:extLst>
              <a:ext uri="{FF2B5EF4-FFF2-40B4-BE49-F238E27FC236}">
                <a16:creationId xmlns:a16="http://schemas.microsoft.com/office/drawing/2014/main" id="{526232C5-7442-B7E2-5475-5A275A4574E6}"/>
              </a:ext>
            </a:extLst>
          </p:cNvPr>
          <p:cNvCxnSpPr>
            <a:cxnSpLocks/>
          </p:cNvCxnSpPr>
          <p:nvPr/>
        </p:nvCxnSpPr>
        <p:spPr>
          <a:xfrm>
            <a:off x="7192978" y="3707336"/>
            <a:ext cx="0" cy="523178"/>
          </a:xfrm>
          <a:prstGeom prst="line">
            <a:avLst/>
          </a:prstGeom>
          <a:ln w="50800">
            <a:solidFill>
              <a:srgbClr val="1FA7B4"/>
            </a:solidFill>
          </a:ln>
        </p:spPr>
        <p:style>
          <a:lnRef idx="1">
            <a:schemeClr val="accent1"/>
          </a:lnRef>
          <a:fillRef idx="0">
            <a:schemeClr val="accent1"/>
          </a:fillRef>
          <a:effectRef idx="0">
            <a:schemeClr val="accent1"/>
          </a:effectRef>
          <a:fontRef idx="minor">
            <a:schemeClr val="tx1"/>
          </a:fontRef>
        </p:style>
      </p:cxnSp>
      <p:sp>
        <p:nvSpPr>
          <p:cNvPr id="71" name="Title 1">
            <a:extLst>
              <a:ext uri="{FF2B5EF4-FFF2-40B4-BE49-F238E27FC236}">
                <a16:creationId xmlns:a16="http://schemas.microsoft.com/office/drawing/2014/main" id="{BF268FE5-4CE6-E2DB-2166-1F00DF78D2E1}"/>
              </a:ext>
            </a:extLst>
          </p:cNvPr>
          <p:cNvSpPr txBox="1">
            <a:spLocks/>
          </p:cNvSpPr>
          <p:nvPr/>
        </p:nvSpPr>
        <p:spPr>
          <a:xfrm>
            <a:off x="4028637" y="2029759"/>
            <a:ext cx="2363940" cy="589074"/>
          </a:xfrm>
          <a:prstGeom prst="roundRect">
            <a:avLst/>
          </a:prstGeom>
          <a:noFill/>
        </p:spPr>
        <p:txBody>
          <a:bodyPr vert="horz" lIns="108000" tIns="36000" rIns="0" bIns="3600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smtClean="0">
                <a:solidFill>
                  <a:prstClr val="white"/>
                </a:solidFill>
                <a:latin typeface="Roboto" panose="02000000000000000000" pitchFamily="2" charset="0"/>
                <a:ea typeface="Roboto" panose="02000000000000000000" pitchFamily="2" charset="0"/>
                <a:cs typeface="Roboto" panose="02000000000000000000" pitchFamily="2" charset="0"/>
              </a:rPr>
              <a:t>Baggage Handling</a:t>
            </a:r>
            <a:endParaRPr kumimoji="0" lang="en-US" sz="160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72" name="Title 1">
            <a:extLst>
              <a:ext uri="{FF2B5EF4-FFF2-40B4-BE49-F238E27FC236}">
                <a16:creationId xmlns:a16="http://schemas.microsoft.com/office/drawing/2014/main" id="{75F15991-701F-EF86-981B-F6FD72B2C3EA}"/>
              </a:ext>
            </a:extLst>
          </p:cNvPr>
          <p:cNvSpPr txBox="1">
            <a:spLocks/>
          </p:cNvSpPr>
          <p:nvPr/>
        </p:nvSpPr>
        <p:spPr>
          <a:xfrm>
            <a:off x="4693189" y="3620967"/>
            <a:ext cx="2390871" cy="653946"/>
          </a:xfrm>
          <a:prstGeom prst="roundRect">
            <a:avLst/>
          </a:prstGeom>
          <a:noFill/>
        </p:spPr>
        <p:txBody>
          <a:bodyPr vert="horz" lIns="108000" tIns="36000" rIns="0" bIns="3600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white"/>
                </a:solidFill>
                <a:latin typeface="Roboto" panose="02000000000000000000" pitchFamily="2" charset="0"/>
                <a:ea typeface="Roboto" panose="02000000000000000000" pitchFamily="2" charset="0"/>
                <a:cs typeface="Roboto" panose="02000000000000000000" pitchFamily="2" charset="0"/>
              </a:rPr>
              <a:t>T</a:t>
            </a:r>
            <a:r>
              <a:rPr kumimoji="0" lang="en-US" sz="1600" i="0" u="none" strike="noStrike" kern="1200" cap="none" spc="0" normalizeH="0" baseline="0" noProof="0" dirty="0" smtClean="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he demographic profile</a:t>
            </a:r>
            <a:endParaRPr kumimoji="0" lang="en-US" sz="160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75" name="Title 1">
            <a:extLst>
              <a:ext uri="{FF2B5EF4-FFF2-40B4-BE49-F238E27FC236}">
                <a16:creationId xmlns:a16="http://schemas.microsoft.com/office/drawing/2014/main" id="{30F7AB55-CA8B-72B5-65F2-5283431F7CDC}"/>
              </a:ext>
            </a:extLst>
          </p:cNvPr>
          <p:cNvSpPr txBox="1">
            <a:spLocks/>
          </p:cNvSpPr>
          <p:nvPr/>
        </p:nvSpPr>
        <p:spPr>
          <a:xfrm>
            <a:off x="4028637" y="5341919"/>
            <a:ext cx="2296441" cy="589074"/>
          </a:xfrm>
          <a:prstGeom prst="roundRect">
            <a:avLst/>
          </a:prstGeom>
          <a:noFill/>
        </p:spPr>
        <p:txBody>
          <a:bodyPr vert="horz" lIns="108000" tIns="36000" rIns="0" bIns="3600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dirty="0" smtClean="0">
                <a:solidFill>
                  <a:prstClr val="white"/>
                </a:solidFill>
                <a:latin typeface="Roboto" panose="02000000000000000000" pitchFamily="2" charset="0"/>
                <a:ea typeface="Roboto" panose="02000000000000000000" pitchFamily="2" charset="0"/>
                <a:cs typeface="Roboto" panose="02000000000000000000" pitchFamily="2" charset="0"/>
              </a:rPr>
              <a:t>Type of the customer</a:t>
            </a:r>
            <a:endParaRPr kumimoji="0" lang="en-US" sz="160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6" name="Oval 15">
            <a:extLst>
              <a:ext uri="{FF2B5EF4-FFF2-40B4-BE49-F238E27FC236}">
                <a16:creationId xmlns:a16="http://schemas.microsoft.com/office/drawing/2014/main" id="{7842F46E-F477-0BAE-2EDE-048AEBEDB170}"/>
              </a:ext>
            </a:extLst>
          </p:cNvPr>
          <p:cNvSpPr/>
          <p:nvPr/>
        </p:nvSpPr>
        <p:spPr>
          <a:xfrm>
            <a:off x="3115263" y="1878038"/>
            <a:ext cx="892516" cy="892516"/>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55" name="Oval 54">
            <a:extLst>
              <a:ext uri="{FF2B5EF4-FFF2-40B4-BE49-F238E27FC236}">
                <a16:creationId xmlns:a16="http://schemas.microsoft.com/office/drawing/2014/main" id="{0E3778E3-5558-CE3F-2F41-0D5AE976047E}"/>
              </a:ext>
            </a:extLst>
          </p:cNvPr>
          <p:cNvSpPr/>
          <p:nvPr/>
        </p:nvSpPr>
        <p:spPr>
          <a:xfrm>
            <a:off x="3800673" y="3523958"/>
            <a:ext cx="892516" cy="892516"/>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57" name="Oval 56">
            <a:extLst>
              <a:ext uri="{FF2B5EF4-FFF2-40B4-BE49-F238E27FC236}">
                <a16:creationId xmlns:a16="http://schemas.microsoft.com/office/drawing/2014/main" id="{A6779B8C-1FC9-2DB2-D09D-DE5D541ED7E9}"/>
              </a:ext>
            </a:extLst>
          </p:cNvPr>
          <p:cNvSpPr/>
          <p:nvPr/>
        </p:nvSpPr>
        <p:spPr>
          <a:xfrm>
            <a:off x="3115263" y="5169878"/>
            <a:ext cx="892516" cy="892516"/>
          </a:xfrm>
          <a:prstGeom prst="ellipse">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58" name="Oval 57">
            <a:extLst>
              <a:ext uri="{FF2B5EF4-FFF2-40B4-BE49-F238E27FC236}">
                <a16:creationId xmlns:a16="http://schemas.microsoft.com/office/drawing/2014/main" id="{A27D458F-D5E5-460E-9F91-0597C623CB7C}"/>
              </a:ext>
            </a:extLst>
          </p:cNvPr>
          <p:cNvSpPr/>
          <p:nvPr/>
        </p:nvSpPr>
        <p:spPr>
          <a:xfrm>
            <a:off x="3248987" y="2011763"/>
            <a:ext cx="625069" cy="625067"/>
          </a:xfrm>
          <a:prstGeom prst="ellipse">
            <a:avLst/>
          </a:prstGeom>
          <a:gradFill>
            <a:gsLst>
              <a:gs pos="0">
                <a:srgbClr val="2EF4E0"/>
              </a:gs>
              <a:gs pos="53000">
                <a:srgbClr val="167C9A"/>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9" name="Oval 58">
            <a:extLst>
              <a:ext uri="{FF2B5EF4-FFF2-40B4-BE49-F238E27FC236}">
                <a16:creationId xmlns:a16="http://schemas.microsoft.com/office/drawing/2014/main" id="{0D42BFDB-3BBC-01D1-ABE2-3FCF0FBADA41}"/>
              </a:ext>
            </a:extLst>
          </p:cNvPr>
          <p:cNvSpPr/>
          <p:nvPr/>
        </p:nvSpPr>
        <p:spPr>
          <a:xfrm>
            <a:off x="3934397" y="3657683"/>
            <a:ext cx="625069" cy="625067"/>
          </a:xfrm>
          <a:prstGeom prst="ellipse">
            <a:avLst/>
          </a:prstGeom>
          <a:gradFill>
            <a:gsLst>
              <a:gs pos="0">
                <a:srgbClr val="2EF4E0"/>
              </a:gs>
              <a:gs pos="53000">
                <a:srgbClr val="167C9A"/>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0" name="Oval 59">
            <a:extLst>
              <a:ext uri="{FF2B5EF4-FFF2-40B4-BE49-F238E27FC236}">
                <a16:creationId xmlns:a16="http://schemas.microsoft.com/office/drawing/2014/main" id="{18E87B66-C077-4999-30E3-5C4A880585DA}"/>
              </a:ext>
            </a:extLst>
          </p:cNvPr>
          <p:cNvSpPr/>
          <p:nvPr/>
        </p:nvSpPr>
        <p:spPr>
          <a:xfrm>
            <a:off x="3248987" y="5303603"/>
            <a:ext cx="625069" cy="625067"/>
          </a:xfrm>
          <a:prstGeom prst="ellipse">
            <a:avLst/>
          </a:prstGeom>
          <a:gradFill>
            <a:gsLst>
              <a:gs pos="0">
                <a:srgbClr val="2EF4E0"/>
              </a:gs>
              <a:gs pos="53000">
                <a:srgbClr val="167C9A"/>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97" name="Group 96">
            <a:extLst>
              <a:ext uri="{FF2B5EF4-FFF2-40B4-BE49-F238E27FC236}">
                <a16:creationId xmlns:a16="http://schemas.microsoft.com/office/drawing/2014/main" id="{0BEBEA5A-1B81-EDBC-66E3-D484842A5EEF}"/>
              </a:ext>
            </a:extLst>
          </p:cNvPr>
          <p:cNvGrpSpPr/>
          <p:nvPr/>
        </p:nvGrpSpPr>
        <p:grpSpPr>
          <a:xfrm>
            <a:off x="3409633" y="2133918"/>
            <a:ext cx="346076" cy="349250"/>
            <a:chOff x="7021513" y="2890838"/>
            <a:chExt cx="346076" cy="349250"/>
          </a:xfrm>
        </p:grpSpPr>
        <p:sp>
          <p:nvSpPr>
            <p:cNvPr id="98" name="Freeform 12">
              <a:extLst>
                <a:ext uri="{FF2B5EF4-FFF2-40B4-BE49-F238E27FC236}">
                  <a16:creationId xmlns:a16="http://schemas.microsoft.com/office/drawing/2014/main" id="{736D2394-DCE2-6729-3353-E6A0152D1C50}"/>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13">
              <a:extLst>
                <a:ext uri="{FF2B5EF4-FFF2-40B4-BE49-F238E27FC236}">
                  <a16:creationId xmlns:a16="http://schemas.microsoft.com/office/drawing/2014/main" id="{B221B306-CDC5-54C6-6CCC-41E38E3057E3}"/>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0" name="Group 99">
            <a:extLst>
              <a:ext uri="{FF2B5EF4-FFF2-40B4-BE49-F238E27FC236}">
                <a16:creationId xmlns:a16="http://schemas.microsoft.com/office/drawing/2014/main" id="{15516BBA-B3EF-3B81-438A-6DCC17D5B629}"/>
              </a:ext>
            </a:extLst>
          </p:cNvPr>
          <p:cNvGrpSpPr/>
          <p:nvPr/>
        </p:nvGrpSpPr>
        <p:grpSpPr>
          <a:xfrm>
            <a:off x="4100513" y="3766552"/>
            <a:ext cx="346076" cy="349250"/>
            <a:chOff x="7021513" y="2890838"/>
            <a:chExt cx="346076" cy="349250"/>
          </a:xfrm>
        </p:grpSpPr>
        <p:sp>
          <p:nvSpPr>
            <p:cNvPr id="101" name="Freeform 12">
              <a:extLst>
                <a:ext uri="{FF2B5EF4-FFF2-40B4-BE49-F238E27FC236}">
                  <a16:creationId xmlns:a16="http://schemas.microsoft.com/office/drawing/2014/main" id="{3C31B8D9-197E-B47B-3D55-A5C689F5E2FE}"/>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13">
              <a:extLst>
                <a:ext uri="{FF2B5EF4-FFF2-40B4-BE49-F238E27FC236}">
                  <a16:creationId xmlns:a16="http://schemas.microsoft.com/office/drawing/2014/main" id="{B14A19D8-11B1-7BD3-4790-B2D41C2CD542}"/>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3" name="Group 102">
            <a:extLst>
              <a:ext uri="{FF2B5EF4-FFF2-40B4-BE49-F238E27FC236}">
                <a16:creationId xmlns:a16="http://schemas.microsoft.com/office/drawing/2014/main" id="{72987CD5-B154-6A75-1F50-A4E2D1AA7AD4}"/>
              </a:ext>
            </a:extLst>
          </p:cNvPr>
          <p:cNvGrpSpPr/>
          <p:nvPr/>
        </p:nvGrpSpPr>
        <p:grpSpPr>
          <a:xfrm>
            <a:off x="3418963" y="5441511"/>
            <a:ext cx="346076" cy="349250"/>
            <a:chOff x="7021513" y="2890838"/>
            <a:chExt cx="346076" cy="349250"/>
          </a:xfrm>
        </p:grpSpPr>
        <p:sp>
          <p:nvSpPr>
            <p:cNvPr id="104" name="Freeform 12">
              <a:extLst>
                <a:ext uri="{FF2B5EF4-FFF2-40B4-BE49-F238E27FC236}">
                  <a16:creationId xmlns:a16="http://schemas.microsoft.com/office/drawing/2014/main" id="{7B8911E6-0314-2FAB-4CC7-3FA333CA764E}"/>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13">
              <a:extLst>
                <a:ext uri="{FF2B5EF4-FFF2-40B4-BE49-F238E27FC236}">
                  <a16:creationId xmlns:a16="http://schemas.microsoft.com/office/drawing/2014/main" id="{3D855542-8A82-2576-74C0-EE84DC733327}"/>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6" name="Freeform: Shape 105">
            <a:extLst>
              <a:ext uri="{FF2B5EF4-FFF2-40B4-BE49-F238E27FC236}">
                <a16:creationId xmlns:a16="http://schemas.microsoft.com/office/drawing/2014/main" id="{6CE75D81-7AD2-C9F0-7DBF-0099A17E1EAE}"/>
              </a:ext>
            </a:extLst>
          </p:cNvPr>
          <p:cNvSpPr/>
          <p:nvPr/>
        </p:nvSpPr>
        <p:spPr>
          <a:xfrm>
            <a:off x="0" y="4580444"/>
            <a:ext cx="2393530" cy="2277557"/>
          </a:xfrm>
          <a:custGeom>
            <a:avLst/>
            <a:gdLst>
              <a:gd name="connsiteX0" fmla="*/ 893876 w 2393530"/>
              <a:gd name="connsiteY0" fmla="*/ 0 h 2277557"/>
              <a:gd name="connsiteX1" fmla="*/ 2393530 w 2393530"/>
              <a:gd name="connsiteY1" fmla="*/ 1499654 h 2277557"/>
              <a:gd name="connsiteX2" fmla="*/ 2212530 w 2393530"/>
              <a:gd name="connsiteY2" fmla="*/ 2214478 h 2277557"/>
              <a:gd name="connsiteX3" fmla="*/ 2174209 w 2393530"/>
              <a:gd name="connsiteY3" fmla="*/ 2277557 h 2277557"/>
              <a:gd name="connsiteX4" fmla="*/ 0 w 2393530"/>
              <a:gd name="connsiteY4" fmla="*/ 2277557 h 2277557"/>
              <a:gd name="connsiteX5" fmla="*/ 0 w 2393530"/>
              <a:gd name="connsiteY5" fmla="*/ 297549 h 2277557"/>
              <a:gd name="connsiteX6" fmla="*/ 55405 w 2393530"/>
              <a:gd name="connsiteY6" fmla="*/ 256118 h 2277557"/>
              <a:gd name="connsiteX7" fmla="*/ 893876 w 2393530"/>
              <a:gd name="connsiteY7" fmla="*/ 0 h 227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3530" h="2277557">
                <a:moveTo>
                  <a:pt x="893876" y="0"/>
                </a:moveTo>
                <a:cubicBezTo>
                  <a:pt x="1722112" y="0"/>
                  <a:pt x="2393530" y="671418"/>
                  <a:pt x="2393530" y="1499654"/>
                </a:cubicBezTo>
                <a:cubicBezTo>
                  <a:pt x="2393530" y="1758478"/>
                  <a:pt x="2327962" y="2001988"/>
                  <a:pt x="2212530" y="2214478"/>
                </a:cubicBezTo>
                <a:lnTo>
                  <a:pt x="2174209" y="2277557"/>
                </a:lnTo>
                <a:lnTo>
                  <a:pt x="0" y="2277557"/>
                </a:lnTo>
                <a:lnTo>
                  <a:pt x="0" y="297549"/>
                </a:lnTo>
                <a:lnTo>
                  <a:pt x="55405" y="256118"/>
                </a:lnTo>
                <a:cubicBezTo>
                  <a:pt x="294752" y="94418"/>
                  <a:pt x="583288" y="0"/>
                  <a:pt x="893876" y="0"/>
                </a:cubicBezTo>
                <a:close/>
              </a:path>
            </a:pathLst>
          </a:custGeom>
          <a:gradFill>
            <a:gsLst>
              <a:gs pos="31000">
                <a:srgbClr val="2EF4E0">
                  <a:alpha val="27000"/>
                </a:srgbClr>
              </a:gs>
              <a:gs pos="100000">
                <a:srgbClr val="012F3B">
                  <a:alpha val="12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37" y="2494775"/>
            <a:ext cx="3093387" cy="3060938"/>
          </a:xfrm>
          <a:prstGeom prst="rect">
            <a:avLst/>
          </a:prstGeom>
          <a:effectLst>
            <a:outerShdw blurRad="50800" dist="50800" dir="5400000" algn="ctr" rotWithShape="0">
              <a:srgbClr val="000000">
                <a:alpha val="99000"/>
              </a:srgbClr>
            </a:outerShdw>
            <a:softEdge rad="203200"/>
          </a:effectLst>
          <a:scene3d>
            <a:camera prst="orthographicFront"/>
            <a:lightRig rig="threePt" dir="t"/>
          </a:scene3d>
          <a:sp3d prstMaterial="softEdge">
            <a:bevelT/>
            <a:bevelB/>
          </a:sp3d>
        </p:spPr>
      </p:pic>
      <p:sp>
        <p:nvSpPr>
          <p:cNvPr id="8" name="Slide Number Placeholder 7"/>
          <p:cNvSpPr>
            <a:spLocks noGrp="1"/>
          </p:cNvSpPr>
          <p:nvPr>
            <p:ph type="sldNum" sz="quarter" idx="12"/>
          </p:nvPr>
        </p:nvSpPr>
        <p:spPr/>
        <p:txBody>
          <a:bodyPr/>
          <a:lstStyle/>
          <a:p>
            <a:fld id="{5A13F171-3463-42CB-AB3C-56497CA68998}" type="slidenum">
              <a:rPr lang="en-ID" smtClean="0"/>
              <a:t>7</a:t>
            </a:fld>
            <a:endParaRPr lang="en-ID"/>
          </a:p>
        </p:txBody>
      </p:sp>
    </p:spTree>
    <p:extLst>
      <p:ext uri="{BB962C8B-B14F-4D97-AF65-F5344CB8AC3E}">
        <p14:creationId xmlns:p14="http://schemas.microsoft.com/office/powerpoint/2010/main" val="3485047122"/>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250" fill="hold"/>
                                        <p:tgtEl>
                                          <p:spTgt spid="71"/>
                                        </p:tgtEl>
                                        <p:attrNameLst>
                                          <p:attrName>ppt_x</p:attrName>
                                        </p:attrNameLst>
                                      </p:cBhvr>
                                      <p:tavLst>
                                        <p:tav tm="0">
                                          <p:val>
                                            <p:strVal val="#ppt_x"/>
                                          </p:val>
                                        </p:tav>
                                        <p:tav tm="100000">
                                          <p:val>
                                            <p:strVal val="#ppt_x"/>
                                          </p:val>
                                        </p:tav>
                                      </p:tavLst>
                                    </p:anim>
                                    <p:anim calcmode="lin" valueType="num">
                                      <p:cBhvr additive="base">
                                        <p:cTn id="8" dur="25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2"/>
                                        </p:tgtEl>
                                        <p:attrNameLst>
                                          <p:attrName>style.visibility</p:attrName>
                                        </p:attrNameLst>
                                      </p:cBhvr>
                                      <p:to>
                                        <p:strVal val="visible"/>
                                      </p:to>
                                    </p:set>
                                    <p:anim calcmode="lin" valueType="num">
                                      <p:cBhvr additive="base">
                                        <p:cTn id="13" dur="500" fill="hold"/>
                                        <p:tgtEl>
                                          <p:spTgt spid="72"/>
                                        </p:tgtEl>
                                        <p:attrNameLst>
                                          <p:attrName>ppt_x</p:attrName>
                                        </p:attrNameLst>
                                      </p:cBhvr>
                                      <p:tavLst>
                                        <p:tav tm="0">
                                          <p:val>
                                            <p:strVal val="#ppt_x"/>
                                          </p:val>
                                        </p:tav>
                                        <p:tav tm="100000">
                                          <p:val>
                                            <p:strVal val="#ppt_x"/>
                                          </p:val>
                                        </p:tav>
                                      </p:tavLst>
                                    </p:anim>
                                    <p:anim calcmode="lin" valueType="num">
                                      <p:cBhvr additive="base">
                                        <p:cTn id="14"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anim calcmode="lin" valueType="num">
                                      <p:cBhvr additive="base">
                                        <p:cTn id="19" dur="750" fill="hold"/>
                                        <p:tgtEl>
                                          <p:spTgt spid="75"/>
                                        </p:tgtEl>
                                        <p:attrNameLst>
                                          <p:attrName>ppt_x</p:attrName>
                                        </p:attrNameLst>
                                      </p:cBhvr>
                                      <p:tavLst>
                                        <p:tav tm="0">
                                          <p:val>
                                            <p:strVal val="#ppt_x"/>
                                          </p:val>
                                        </p:tav>
                                        <p:tav tm="100000">
                                          <p:val>
                                            <p:strVal val="#ppt_x"/>
                                          </p:val>
                                        </p:tav>
                                      </p:tavLst>
                                    </p:anim>
                                    <p:anim calcmode="lin" valueType="num">
                                      <p:cBhvr additive="base">
                                        <p:cTn id="20" dur="75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1000">
              <a:srgbClr val="2EF4E0">
                <a:alpha val="27000"/>
              </a:srgbClr>
            </a:gs>
            <a:gs pos="100000">
              <a:srgbClr val="012F3B">
                <a:alpha val="12000"/>
              </a:srgbClr>
            </a:gs>
          </a:gsLst>
          <a:lin ang="0" scaled="1"/>
        </a:gradFill>
        <a:effectLst/>
      </p:bgPr>
    </p:bg>
    <p:spTree>
      <p:nvGrpSpPr>
        <p:cNvPr id="1" name=""/>
        <p:cNvGrpSpPr/>
        <p:nvPr/>
      </p:nvGrpSpPr>
      <p:grpSpPr>
        <a:xfrm>
          <a:off x="0" y="0"/>
          <a:ext cx="0" cy="0"/>
          <a:chOff x="0" y="0"/>
          <a:chExt cx="0" cy="0"/>
        </a:xfrm>
      </p:grpSpPr>
      <p:sp>
        <p:nvSpPr>
          <p:cNvPr id="337" name="Rectangle 336">
            <a:extLst>
              <a:ext uri="{FF2B5EF4-FFF2-40B4-BE49-F238E27FC236}">
                <a16:creationId xmlns:a16="http://schemas.microsoft.com/office/drawing/2014/main" id="{35AD6A58-06E2-15FA-4CF9-3AF4DC8054E4}"/>
              </a:ext>
            </a:extLst>
          </p:cNvPr>
          <p:cNvSpPr/>
          <p:nvPr/>
        </p:nvSpPr>
        <p:spPr>
          <a:xfrm>
            <a:off x="0" y="0"/>
            <a:ext cx="12192000" cy="6858000"/>
          </a:xfrm>
          <a:prstGeom prst="rect">
            <a:avLst/>
          </a:prstGeom>
          <a:gradFill flip="none" rotWithShape="1">
            <a:gsLst>
              <a:gs pos="0">
                <a:srgbClr val="042568"/>
              </a:gs>
              <a:gs pos="100000">
                <a:srgbClr val="0C5C8D"/>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Title 20">
            <a:extLst>
              <a:ext uri="{FF2B5EF4-FFF2-40B4-BE49-F238E27FC236}">
                <a16:creationId xmlns:a16="http://schemas.microsoft.com/office/drawing/2014/main" id="{C0E3BF23-7A92-7A80-4562-7B882502B9C5}"/>
              </a:ext>
            </a:extLst>
          </p:cNvPr>
          <p:cNvSpPr txBox="1">
            <a:spLocks/>
          </p:cNvSpPr>
          <p:nvPr/>
        </p:nvSpPr>
        <p:spPr>
          <a:xfrm>
            <a:off x="0" y="82732"/>
            <a:ext cx="11368726"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chemeClr val="bg1"/>
                </a:solidFill>
                <a:latin typeface="AvenirNext LT Pro Bold" panose="020B0804020202020204" pitchFamily="34" charset="0"/>
              </a:rPr>
              <a:t>Continue</a:t>
            </a:r>
            <a:endParaRPr lang="en-ID" dirty="0">
              <a:solidFill>
                <a:schemeClr val="bg1"/>
              </a:solidFill>
              <a:latin typeface="AvenirNext LT Pro Bold" panose="020B0804020202020204" pitchFamily="34" charset="0"/>
            </a:endParaRPr>
          </a:p>
        </p:txBody>
      </p:sp>
      <p:cxnSp>
        <p:nvCxnSpPr>
          <p:cNvPr id="360" name="Straight Connector 359">
            <a:extLst>
              <a:ext uri="{FF2B5EF4-FFF2-40B4-BE49-F238E27FC236}">
                <a16:creationId xmlns:a16="http://schemas.microsoft.com/office/drawing/2014/main" id="{D8588175-9DE3-8450-1863-D2F5E699589E}"/>
              </a:ext>
            </a:extLst>
          </p:cNvPr>
          <p:cNvCxnSpPr>
            <a:cxnSpLocks/>
          </p:cNvCxnSpPr>
          <p:nvPr/>
        </p:nvCxnSpPr>
        <p:spPr>
          <a:xfrm>
            <a:off x="5853239" y="1725508"/>
            <a:ext cx="0" cy="523178"/>
          </a:xfrm>
          <a:prstGeom prst="line">
            <a:avLst/>
          </a:prstGeom>
          <a:ln w="50800" cap="rnd">
            <a:solidFill>
              <a:srgbClr val="2EF4E0"/>
            </a:solidFill>
            <a:round/>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6DD0137C-61BD-F6FF-E60F-F9A33F14DACA}"/>
              </a:ext>
            </a:extLst>
          </p:cNvPr>
          <p:cNvCxnSpPr>
            <a:cxnSpLocks/>
          </p:cNvCxnSpPr>
          <p:nvPr/>
        </p:nvCxnSpPr>
        <p:spPr>
          <a:xfrm>
            <a:off x="5853239" y="4199451"/>
            <a:ext cx="0" cy="523178"/>
          </a:xfrm>
          <a:prstGeom prst="line">
            <a:avLst/>
          </a:prstGeom>
          <a:ln w="50800" cap="rnd">
            <a:solidFill>
              <a:srgbClr val="2EF4E0"/>
            </a:solidFill>
            <a:round/>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999F40F2-6376-2B9C-72B6-91BD1A25F119}"/>
              </a:ext>
            </a:extLst>
          </p:cNvPr>
          <p:cNvCxnSpPr>
            <a:cxnSpLocks/>
          </p:cNvCxnSpPr>
          <p:nvPr/>
        </p:nvCxnSpPr>
        <p:spPr>
          <a:xfrm>
            <a:off x="5310578" y="3429000"/>
            <a:ext cx="5566907" cy="0"/>
          </a:xfrm>
          <a:prstGeom prst="line">
            <a:avLst/>
          </a:prstGeom>
          <a:ln w="3175">
            <a:solidFill>
              <a:schemeClr val="bg1">
                <a:alpha val="5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6" y="3428999"/>
            <a:ext cx="5506308" cy="334626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2754" y="-8709"/>
            <a:ext cx="5954172" cy="332123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2754" y="3526971"/>
            <a:ext cx="6119368" cy="3214556"/>
          </a:xfrm>
          <a:prstGeom prst="rect">
            <a:avLst/>
          </a:prstGeom>
        </p:spPr>
      </p:pic>
      <p:sp>
        <p:nvSpPr>
          <p:cNvPr id="5" name="TextBox 4"/>
          <p:cNvSpPr txBox="1"/>
          <p:nvPr/>
        </p:nvSpPr>
        <p:spPr>
          <a:xfrm flipH="1">
            <a:off x="14926" y="1551337"/>
            <a:ext cx="5358263" cy="1077218"/>
          </a:xfrm>
          <a:prstGeom prst="rect">
            <a:avLst/>
          </a:prstGeom>
          <a:noFill/>
        </p:spPr>
        <p:txBody>
          <a:bodyPr wrap="square" rtlCol="0">
            <a:spAutoFit/>
          </a:bodyPr>
          <a:lstStyle/>
          <a:p>
            <a:r>
              <a:rPr lang="en-US" sz="3200" dirty="0" smtClean="0">
                <a:solidFill>
                  <a:schemeClr val="bg1"/>
                </a:solidFill>
              </a:rPr>
              <a:t>Satisfaction Levels according to different pillars</a:t>
            </a:r>
            <a:endParaRPr lang="en-US" sz="3200" dirty="0">
              <a:solidFill>
                <a:schemeClr val="bg1"/>
              </a:solidFill>
            </a:endParaRPr>
          </a:p>
        </p:txBody>
      </p:sp>
      <p:sp>
        <p:nvSpPr>
          <p:cNvPr id="6" name="Slide Number Placeholder 5"/>
          <p:cNvSpPr>
            <a:spLocks noGrp="1"/>
          </p:cNvSpPr>
          <p:nvPr>
            <p:ph type="sldNum" sz="quarter" idx="12"/>
          </p:nvPr>
        </p:nvSpPr>
        <p:spPr/>
        <p:txBody>
          <a:bodyPr/>
          <a:lstStyle/>
          <a:p>
            <a:fld id="{5A13F171-3463-42CB-AB3C-56497CA68998}" type="slidenum">
              <a:rPr lang="en-ID" smtClean="0"/>
              <a:t>8</a:t>
            </a:fld>
            <a:endParaRPr lang="en-ID"/>
          </a:p>
        </p:txBody>
      </p:sp>
    </p:spTree>
    <p:extLst>
      <p:ext uri="{BB962C8B-B14F-4D97-AF65-F5344CB8AC3E}">
        <p14:creationId xmlns:p14="http://schemas.microsoft.com/office/powerpoint/2010/main" val="4135145606"/>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31000">
              <a:srgbClr val="2EF4E0">
                <a:alpha val="27000"/>
              </a:srgbClr>
            </a:gs>
            <a:gs pos="100000">
              <a:srgbClr val="012F3B">
                <a:alpha val="12000"/>
              </a:srgbClr>
            </a:gs>
          </a:gsLst>
          <a:lin ang="0" scaled="1"/>
        </a:gra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B8A41C3-A7A7-5422-F1C2-DD7CA25DAB0E}"/>
              </a:ext>
            </a:extLst>
          </p:cNvPr>
          <p:cNvSpPr/>
          <p:nvPr/>
        </p:nvSpPr>
        <p:spPr>
          <a:xfrm>
            <a:off x="0" y="0"/>
            <a:ext cx="12192000" cy="6858000"/>
          </a:xfrm>
          <a:prstGeom prst="rect">
            <a:avLst/>
          </a:prstGeom>
          <a:gradFill flip="none" rotWithShape="1">
            <a:gsLst>
              <a:gs pos="0">
                <a:srgbClr val="042568"/>
              </a:gs>
              <a:gs pos="100000">
                <a:srgbClr val="0C5C8D"/>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4" name="Freeform: Shape 53">
            <a:extLst>
              <a:ext uri="{FF2B5EF4-FFF2-40B4-BE49-F238E27FC236}">
                <a16:creationId xmlns:a16="http://schemas.microsoft.com/office/drawing/2014/main" id="{835602E3-D5E4-F3BA-23B3-51F8589DACFB}"/>
              </a:ext>
            </a:extLst>
          </p:cNvPr>
          <p:cNvSpPr/>
          <p:nvPr/>
        </p:nvSpPr>
        <p:spPr>
          <a:xfrm>
            <a:off x="10173462" y="5625296"/>
            <a:ext cx="2018538" cy="1232705"/>
          </a:xfrm>
          <a:custGeom>
            <a:avLst/>
            <a:gdLst>
              <a:gd name="connsiteX0" fmla="*/ 840802 w 1376804"/>
              <a:gd name="connsiteY0" fmla="*/ 0 h 840803"/>
              <a:gd name="connsiteX1" fmla="*/ 1310902 w 1376804"/>
              <a:gd name="connsiteY1" fmla="*/ 143596 h 840803"/>
              <a:gd name="connsiteX2" fmla="*/ 1376804 w 1376804"/>
              <a:gd name="connsiteY2" fmla="*/ 197970 h 840803"/>
              <a:gd name="connsiteX3" fmla="*/ 1376804 w 1376804"/>
              <a:gd name="connsiteY3" fmla="*/ 840803 h 840803"/>
              <a:gd name="connsiteX4" fmla="*/ 0 w 1376804"/>
              <a:gd name="connsiteY4" fmla="*/ 840803 h 840803"/>
              <a:gd name="connsiteX5" fmla="*/ 0 w 1376804"/>
              <a:gd name="connsiteY5" fmla="*/ 840802 h 840803"/>
              <a:gd name="connsiteX6" fmla="*/ 840802 w 1376804"/>
              <a:gd name="connsiteY6" fmla="*/ 0 h 84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6804" h="840803">
                <a:moveTo>
                  <a:pt x="840802" y="0"/>
                </a:moveTo>
                <a:cubicBezTo>
                  <a:pt x="1014938" y="0"/>
                  <a:pt x="1176710" y="52937"/>
                  <a:pt x="1310902" y="143596"/>
                </a:cubicBezTo>
                <a:lnTo>
                  <a:pt x="1376804" y="197970"/>
                </a:lnTo>
                <a:lnTo>
                  <a:pt x="1376804" y="840803"/>
                </a:lnTo>
                <a:lnTo>
                  <a:pt x="0" y="840803"/>
                </a:lnTo>
                <a:lnTo>
                  <a:pt x="0" y="840802"/>
                </a:lnTo>
                <a:cubicBezTo>
                  <a:pt x="0" y="376440"/>
                  <a:pt x="376440" y="0"/>
                  <a:pt x="840802" y="0"/>
                </a:cubicBezTo>
                <a:close/>
              </a:path>
            </a:pathLst>
          </a:cu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3BEAC49E-F9FB-104B-5B3B-38C288559E85}"/>
              </a:ext>
            </a:extLst>
          </p:cNvPr>
          <p:cNvSpPr/>
          <p:nvPr/>
        </p:nvSpPr>
        <p:spPr>
          <a:xfrm>
            <a:off x="0" y="2127705"/>
            <a:ext cx="12192000" cy="3839220"/>
          </a:xfrm>
          <a:prstGeom prst="rect">
            <a:avLst/>
          </a:prstGeom>
          <a:gradFill>
            <a:gsLst>
              <a:gs pos="31000">
                <a:schemeClr val="bg1">
                  <a:alpha val="12000"/>
                </a:schemeClr>
              </a:gs>
              <a:gs pos="92000">
                <a:srgbClr val="2EF4E0">
                  <a:alpha val="8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844F602E-5867-4830-6F36-2721BEFFC357}"/>
              </a:ext>
            </a:extLst>
          </p:cNvPr>
          <p:cNvCxnSpPr>
            <a:cxnSpLocks/>
          </p:cNvCxnSpPr>
          <p:nvPr/>
        </p:nvCxnSpPr>
        <p:spPr>
          <a:xfrm>
            <a:off x="2229524" y="5966925"/>
            <a:ext cx="996247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11793D0-B0E0-0BDC-B2AF-2536A7489C73}"/>
              </a:ext>
            </a:extLst>
          </p:cNvPr>
          <p:cNvCxnSpPr>
            <a:cxnSpLocks/>
          </p:cNvCxnSpPr>
          <p:nvPr/>
        </p:nvCxnSpPr>
        <p:spPr>
          <a:xfrm>
            <a:off x="1857426" y="2127704"/>
            <a:ext cx="10334574"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E56ECDAA-AF1B-F0F7-605C-6A975EE81A75}"/>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5"/>
                    </a14:imgEffect>
                  </a14:imgLayer>
                </a14:imgProps>
              </a:ext>
              <a:ext uri="{28A0092B-C50C-407E-A947-70E740481C1C}">
                <a14:useLocalDpi xmlns:a14="http://schemas.microsoft.com/office/drawing/2010/main" val="0"/>
              </a:ext>
            </a:extLst>
          </a:blip>
          <a:srcRect l="62163" t="-9" r="8118" b="5334"/>
          <a:stretch/>
        </p:blipFill>
        <p:spPr>
          <a:xfrm>
            <a:off x="7578890" y="1"/>
            <a:ext cx="3623312" cy="6492244"/>
          </a:xfrm>
          <a:prstGeom prst="round2SameRect">
            <a:avLst>
              <a:gd name="adj1" fmla="val 0"/>
              <a:gd name="adj2" fmla="val 50000"/>
            </a:avLst>
          </a:prstGeom>
          <a:ln w="25400">
            <a:gradFill flip="none" rotWithShape="1">
              <a:gsLst>
                <a:gs pos="67000">
                  <a:srgbClr val="2EF4E0"/>
                </a:gs>
                <a:gs pos="100000">
                  <a:srgbClr val="2EF4E0">
                    <a:alpha val="0"/>
                  </a:srgbClr>
                </a:gs>
              </a:gsLst>
              <a:lin ang="16200000" scaled="1"/>
              <a:tileRect/>
            </a:gradFill>
          </a:ln>
          <a:effectLst>
            <a:outerShdw blurRad="254000" dist="63500" sx="102000" sy="102000" algn="ctr" rotWithShape="0">
              <a:prstClr val="black">
                <a:alpha val="25000"/>
              </a:prstClr>
            </a:outerShdw>
          </a:effectLst>
        </p:spPr>
      </p:pic>
      <p:pic>
        <p:nvPicPr>
          <p:cNvPr id="44" name="Graphic 43">
            <a:extLst>
              <a:ext uri="{FF2B5EF4-FFF2-40B4-BE49-F238E27FC236}">
                <a16:creationId xmlns:a16="http://schemas.microsoft.com/office/drawing/2014/main" id="{2DD053C4-C735-49C8-3382-4981D7FDCA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7808289" y="2106671"/>
            <a:ext cx="3164514" cy="3164514"/>
          </a:xfrm>
          <a:prstGeom prst="rect">
            <a:avLst/>
          </a:prstGeom>
        </p:spPr>
      </p:pic>
      <p:sp>
        <p:nvSpPr>
          <p:cNvPr id="51" name="Oval 50">
            <a:extLst>
              <a:ext uri="{FF2B5EF4-FFF2-40B4-BE49-F238E27FC236}">
                <a16:creationId xmlns:a16="http://schemas.microsoft.com/office/drawing/2014/main" id="{B74BD2D7-4DB7-0C80-02DE-67E8C8366DFF}"/>
              </a:ext>
            </a:extLst>
          </p:cNvPr>
          <p:cNvSpPr/>
          <p:nvPr/>
        </p:nvSpPr>
        <p:spPr>
          <a:xfrm flipH="1">
            <a:off x="8030500" y="4478800"/>
            <a:ext cx="1071163" cy="1071163"/>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Oval 27">
            <a:extLst>
              <a:ext uri="{FF2B5EF4-FFF2-40B4-BE49-F238E27FC236}">
                <a16:creationId xmlns:a16="http://schemas.microsoft.com/office/drawing/2014/main" id="{7F38FD41-A950-3176-D72C-2331D8275BF0}"/>
              </a:ext>
            </a:extLst>
          </p:cNvPr>
          <p:cNvSpPr/>
          <p:nvPr/>
        </p:nvSpPr>
        <p:spPr>
          <a:xfrm>
            <a:off x="9497903" y="1003227"/>
            <a:ext cx="2142325" cy="2142325"/>
          </a:xfrm>
          <a:prstGeom prst="ellipse">
            <a:avLst/>
          </a:prstGeom>
          <a:gradFill>
            <a:gsLst>
              <a:gs pos="31000">
                <a:srgbClr val="2EF4E0">
                  <a:alpha val="27000"/>
                </a:srgbClr>
              </a:gs>
              <a:gs pos="100000">
                <a:srgbClr val="012F3B">
                  <a:alpha val="12000"/>
                </a:srgbClr>
              </a:gs>
            </a:gsLst>
            <a:lin ang="0" scaled="1"/>
          </a:gradFill>
          <a:ln>
            <a:noFill/>
          </a:ln>
          <a:effectLst>
            <a:outerShdw blurRad="330200" sx="198000" sy="198000" algn="ctr" rotWithShape="0">
              <a:srgbClr val="2EF4E0">
                <a:alpha val="5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Rectangle: Rounded Corners 31">
            <a:extLst>
              <a:ext uri="{FF2B5EF4-FFF2-40B4-BE49-F238E27FC236}">
                <a16:creationId xmlns:a16="http://schemas.microsoft.com/office/drawing/2014/main" id="{0C551D34-AD6D-A8EF-6675-116E3A0337C8}"/>
              </a:ext>
            </a:extLst>
          </p:cNvPr>
          <p:cNvSpPr/>
          <p:nvPr/>
        </p:nvSpPr>
        <p:spPr>
          <a:xfrm>
            <a:off x="938183" y="5887147"/>
            <a:ext cx="1291341" cy="159556"/>
          </a:xfrm>
          <a:prstGeom prst="roundRect">
            <a:avLst>
              <a:gd name="adj" fmla="val 50000"/>
            </a:avLst>
          </a:prstGeom>
          <a:solidFill>
            <a:srgbClr val="2EF4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5" name="Title 20">
            <a:extLst>
              <a:ext uri="{FF2B5EF4-FFF2-40B4-BE49-F238E27FC236}">
                <a16:creationId xmlns:a16="http://schemas.microsoft.com/office/drawing/2014/main" id="{C0E3BF23-7A92-7A80-4562-7B882502B9C5}"/>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chemeClr val="bg1"/>
                </a:solidFill>
                <a:latin typeface="AvenirNext LT Pro Bold" panose="020B0804020202020204" pitchFamily="34" charset="0"/>
              </a:rPr>
              <a:t>Recommendations</a:t>
            </a:r>
            <a:endParaRPr lang="en-ID" dirty="0">
              <a:solidFill>
                <a:schemeClr val="bg1"/>
              </a:solidFill>
              <a:latin typeface="AvenirNext LT Pro Bold" panose="020B0804020202020204" pitchFamily="34" charset="0"/>
            </a:endParaRPr>
          </a:p>
        </p:txBody>
      </p:sp>
      <p:sp>
        <p:nvSpPr>
          <p:cNvPr id="36" name="Oval 35">
            <a:extLst>
              <a:ext uri="{FF2B5EF4-FFF2-40B4-BE49-F238E27FC236}">
                <a16:creationId xmlns:a16="http://schemas.microsoft.com/office/drawing/2014/main" id="{2821F8A2-0AFA-0D44-CF0A-B6EE5A63EF63}"/>
              </a:ext>
            </a:extLst>
          </p:cNvPr>
          <p:cNvSpPr/>
          <p:nvPr/>
        </p:nvSpPr>
        <p:spPr>
          <a:xfrm>
            <a:off x="1025459" y="1711722"/>
            <a:ext cx="831967" cy="831964"/>
          </a:xfrm>
          <a:prstGeom prst="ellipse">
            <a:avLst/>
          </a:prstGeom>
          <a:gradFill>
            <a:gsLst>
              <a:gs pos="10000">
                <a:srgbClr val="2EF4E0"/>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8" name="Freeform: Shape 37">
            <a:extLst>
              <a:ext uri="{FF2B5EF4-FFF2-40B4-BE49-F238E27FC236}">
                <a16:creationId xmlns:a16="http://schemas.microsoft.com/office/drawing/2014/main" id="{70867269-B394-703C-75FB-E76C91077C6F}"/>
              </a:ext>
            </a:extLst>
          </p:cNvPr>
          <p:cNvSpPr/>
          <p:nvPr/>
        </p:nvSpPr>
        <p:spPr>
          <a:xfrm>
            <a:off x="838200" y="1524466"/>
            <a:ext cx="1206486" cy="603239"/>
          </a:xfrm>
          <a:custGeom>
            <a:avLst/>
            <a:gdLst>
              <a:gd name="connsiteX0" fmla="*/ 603243 w 1206486"/>
              <a:gd name="connsiteY0" fmla="*/ 0 h 603239"/>
              <a:gd name="connsiteX1" fmla="*/ 1194230 w 1206486"/>
              <a:gd name="connsiteY1" fmla="*/ 481666 h 603239"/>
              <a:gd name="connsiteX2" fmla="*/ 1206486 w 1206486"/>
              <a:gd name="connsiteY2" fmla="*/ 603239 h 603239"/>
              <a:gd name="connsiteX3" fmla="*/ 0 w 1206486"/>
              <a:gd name="connsiteY3" fmla="*/ 603239 h 603239"/>
              <a:gd name="connsiteX4" fmla="*/ 12256 w 1206486"/>
              <a:gd name="connsiteY4" fmla="*/ 481666 h 603239"/>
              <a:gd name="connsiteX5" fmla="*/ 603243 w 1206486"/>
              <a:gd name="connsiteY5" fmla="*/ 0 h 603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486" h="603239">
                <a:moveTo>
                  <a:pt x="603243" y="0"/>
                </a:moveTo>
                <a:cubicBezTo>
                  <a:pt x="894760" y="0"/>
                  <a:pt x="1137980" y="206780"/>
                  <a:pt x="1194230" y="481666"/>
                </a:cubicBezTo>
                <a:lnTo>
                  <a:pt x="1206486" y="603239"/>
                </a:lnTo>
                <a:lnTo>
                  <a:pt x="0" y="603239"/>
                </a:lnTo>
                <a:lnTo>
                  <a:pt x="12256" y="481666"/>
                </a:lnTo>
                <a:cubicBezTo>
                  <a:pt x="68506" y="206780"/>
                  <a:pt x="311726" y="0"/>
                  <a:pt x="603243" y="0"/>
                </a:cubicBezTo>
                <a:close/>
              </a:path>
            </a:pathLst>
          </a:custGeom>
          <a:solidFill>
            <a:schemeClr val="bg1">
              <a:alpha val="38000"/>
            </a:schemeClr>
          </a:soli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286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9" name="Oval 38">
            <a:extLst>
              <a:ext uri="{FF2B5EF4-FFF2-40B4-BE49-F238E27FC236}">
                <a16:creationId xmlns:a16="http://schemas.microsoft.com/office/drawing/2014/main" id="{C8DECDB4-FDC3-D741-A3A3-36EB35327F8D}"/>
              </a:ext>
            </a:extLst>
          </p:cNvPr>
          <p:cNvSpPr/>
          <p:nvPr/>
        </p:nvSpPr>
        <p:spPr>
          <a:xfrm>
            <a:off x="1025459" y="1711722"/>
            <a:ext cx="831967" cy="831964"/>
          </a:xfrm>
          <a:prstGeom prst="ellipse">
            <a:avLst/>
          </a:prstGeom>
          <a:gradFill>
            <a:gsLst>
              <a:gs pos="10000">
                <a:srgbClr val="2EF4E0"/>
              </a:gs>
              <a:gs pos="100000">
                <a:srgbClr val="042568"/>
              </a:gs>
            </a:gsLst>
            <a:lin ang="0" scaled="1"/>
          </a:gradFill>
          <a:ln w="203200">
            <a:noFill/>
          </a:ln>
          <a:effectLst>
            <a:outerShdw blurRad="177800" sx="102000" sy="102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28600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46" name="Graphic 45">
            <a:extLst>
              <a:ext uri="{FF2B5EF4-FFF2-40B4-BE49-F238E27FC236}">
                <a16:creationId xmlns:a16="http://schemas.microsoft.com/office/drawing/2014/main" id="{82475273-0D53-527E-9091-DD2CA2AF147D}"/>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1193882" y="1880144"/>
            <a:ext cx="495120" cy="495120"/>
          </a:xfrm>
          <a:prstGeom prst="rect">
            <a:avLst/>
          </a:prstGeom>
        </p:spPr>
      </p:pic>
      <p:sp>
        <p:nvSpPr>
          <p:cNvPr id="47" name="TextBox 46">
            <a:extLst>
              <a:ext uri="{FF2B5EF4-FFF2-40B4-BE49-F238E27FC236}">
                <a16:creationId xmlns:a16="http://schemas.microsoft.com/office/drawing/2014/main" id="{47430AB2-2249-0C4D-9402-561FC6403849}"/>
              </a:ext>
            </a:extLst>
          </p:cNvPr>
          <p:cNvSpPr txBox="1"/>
          <p:nvPr/>
        </p:nvSpPr>
        <p:spPr>
          <a:xfrm>
            <a:off x="2044685" y="2049670"/>
            <a:ext cx="10246659" cy="4154984"/>
          </a:xfrm>
          <a:prstGeom prst="rect">
            <a:avLst/>
          </a:prstGeom>
          <a:noFill/>
        </p:spPr>
        <p:txBody>
          <a:bodyPr wrap="square" tIns="0" bIns="0" anchor="ctr">
            <a:spAutoFit/>
          </a:bodyPr>
          <a:lstStyle/>
          <a:p>
            <a:r>
              <a:rPr lang="en-US" dirty="0" smtClean="0">
                <a:solidFill>
                  <a:schemeClr val="bg1"/>
                </a:solidFill>
                <a:latin typeface="AvenirNext LT Pro Bold" panose="020B0804020202020204"/>
              </a:rPr>
              <a:t>1- Provide </a:t>
            </a:r>
            <a:r>
              <a:rPr lang="en-US" dirty="0">
                <a:solidFill>
                  <a:schemeClr val="bg1"/>
                </a:solidFill>
                <a:latin typeface="AvenirNext LT Pro Bold" panose="020B0804020202020204"/>
              </a:rPr>
              <a:t>services and facilities that cater to the needs and preferences of different passenger classes, such as offering more spacious and comfortable seats for passengers traveling in higher class, and providing different entertainment options that suit different ages and nationalities</a:t>
            </a:r>
            <a:r>
              <a:rPr lang="en-US" dirty="0" smtClean="0">
                <a:solidFill>
                  <a:schemeClr val="bg1"/>
                </a:solidFill>
                <a:latin typeface="AvenirNext LT Pro Bold" panose="020B0804020202020204"/>
              </a:rPr>
              <a:t>.</a:t>
            </a:r>
          </a:p>
          <a:p>
            <a:r>
              <a:rPr lang="en-US" dirty="0" smtClean="0">
                <a:solidFill>
                  <a:schemeClr val="bg1"/>
                </a:solidFill>
                <a:latin typeface="AvenirNext LT Pro Bold" panose="020B0804020202020204"/>
              </a:rPr>
              <a:t> </a:t>
            </a:r>
            <a:endParaRPr lang="en-US" dirty="0">
              <a:solidFill>
                <a:schemeClr val="bg1"/>
              </a:solidFill>
              <a:latin typeface="AvenirNext LT Pro Bold" panose="020B0804020202020204"/>
            </a:endParaRPr>
          </a:p>
          <a:p>
            <a:r>
              <a:rPr lang="en-US" dirty="0" smtClean="0">
                <a:solidFill>
                  <a:schemeClr val="bg1"/>
                </a:solidFill>
                <a:latin typeface="AvenirNext LT Pro Bold" panose="020B0804020202020204"/>
              </a:rPr>
              <a:t>2-  Develop </a:t>
            </a:r>
            <a:r>
              <a:rPr lang="en-US" dirty="0">
                <a:solidFill>
                  <a:schemeClr val="bg1"/>
                </a:solidFill>
                <a:latin typeface="AvenirNext LT Pro Bold" panose="020B0804020202020204"/>
              </a:rPr>
              <a:t>training programs for the airline crew to increase awareness of cultural and gender diversity among passengers, and to improve their communication and interaction skills with them. </a:t>
            </a:r>
            <a:endParaRPr lang="en-US" dirty="0" smtClean="0">
              <a:solidFill>
                <a:schemeClr val="bg1"/>
              </a:solidFill>
              <a:latin typeface="AvenirNext LT Pro Bold" panose="020B0804020202020204"/>
            </a:endParaRPr>
          </a:p>
          <a:p>
            <a:endParaRPr lang="en-US" dirty="0">
              <a:solidFill>
                <a:schemeClr val="bg1"/>
              </a:solidFill>
              <a:latin typeface="AvenirNext LT Pro Bold" panose="020B0804020202020204"/>
            </a:endParaRPr>
          </a:p>
          <a:p>
            <a:r>
              <a:rPr lang="en-US" dirty="0" smtClean="0">
                <a:solidFill>
                  <a:schemeClr val="bg1"/>
                </a:solidFill>
                <a:latin typeface="AvenirNext LT Pro Bold" panose="020B0804020202020204"/>
              </a:rPr>
              <a:t>3- Improve </a:t>
            </a:r>
            <a:r>
              <a:rPr lang="en-US" dirty="0">
                <a:solidFill>
                  <a:schemeClr val="bg1"/>
                </a:solidFill>
                <a:latin typeface="AvenirNext LT Pro Bold" panose="020B0804020202020204"/>
              </a:rPr>
              <a:t>the quality of service provided to passengers overall, including improving the food and beverage service and providing regular cleaning and maintenance services for the aircraft</a:t>
            </a:r>
            <a:r>
              <a:rPr lang="en-US" dirty="0" smtClean="0">
                <a:solidFill>
                  <a:schemeClr val="bg1"/>
                </a:solidFill>
                <a:latin typeface="AvenirNext LT Pro Bold" panose="020B0804020202020204"/>
              </a:rPr>
              <a:t>.</a:t>
            </a:r>
          </a:p>
          <a:p>
            <a:r>
              <a:rPr lang="en-US" dirty="0" smtClean="0">
                <a:solidFill>
                  <a:schemeClr val="bg1"/>
                </a:solidFill>
                <a:latin typeface="AvenirNext LT Pro Bold" panose="020B0804020202020204"/>
              </a:rPr>
              <a:t> </a:t>
            </a:r>
          </a:p>
          <a:p>
            <a:r>
              <a:rPr lang="en-US" dirty="0" smtClean="0">
                <a:solidFill>
                  <a:schemeClr val="bg1"/>
                </a:solidFill>
                <a:latin typeface="AvenirNext LT Pro Bold" panose="020B0804020202020204"/>
              </a:rPr>
              <a:t>4- Improve </a:t>
            </a:r>
            <a:r>
              <a:rPr lang="en-US" dirty="0">
                <a:solidFill>
                  <a:schemeClr val="bg1"/>
                </a:solidFill>
                <a:latin typeface="AvenirNext LT Pro Bold" panose="020B0804020202020204"/>
              </a:rPr>
              <a:t>the boarding and disembarking process, by providing quick and flexible check-in procedures, improving security screening procedures, and providing necessary support for passengers with special needs</a:t>
            </a:r>
            <a:r>
              <a:rPr lang="en-US" dirty="0" smtClean="0">
                <a:solidFill>
                  <a:schemeClr val="bg1"/>
                </a:solidFill>
                <a:latin typeface="AvenirNext LT Pro Bold" panose="020B0804020202020204"/>
              </a:rPr>
              <a:t>.</a:t>
            </a:r>
          </a:p>
          <a:p>
            <a:endParaRPr lang="en-US" dirty="0" smtClean="0">
              <a:solidFill>
                <a:schemeClr val="bg1"/>
              </a:solidFill>
              <a:latin typeface="AvenirNext LT Pro Bold" panose="020B0804020202020204"/>
            </a:endParaRPr>
          </a:p>
          <a:p>
            <a:r>
              <a:rPr lang="en-US" dirty="0" smtClean="0">
                <a:solidFill>
                  <a:schemeClr val="bg1"/>
                </a:solidFill>
                <a:latin typeface="AvenirNext LT Pro Bold" panose="020B0804020202020204"/>
              </a:rPr>
              <a:t>5- Collect </a:t>
            </a:r>
            <a:r>
              <a:rPr lang="en-US" dirty="0">
                <a:solidFill>
                  <a:schemeClr val="bg1"/>
                </a:solidFill>
                <a:latin typeface="AvenirNext LT Pro Bold" panose="020B0804020202020204"/>
              </a:rPr>
              <a:t>more data and analyze it regularly to improve services and better meet the needs of passengers.</a:t>
            </a:r>
          </a:p>
          <a:p>
            <a:endParaRPr lang="en-ID" dirty="0">
              <a:solidFill>
                <a:schemeClr val="bg1"/>
              </a:solidFill>
              <a:latin typeface="AvenirNext LT Pro Bold" panose="020B0804020202020204"/>
              <a:ea typeface="Roboto" panose="02000000000000000000" pitchFamily="2" charset="0"/>
            </a:endParaRPr>
          </a:p>
        </p:txBody>
      </p:sp>
      <p:sp>
        <p:nvSpPr>
          <p:cNvPr id="2" name="Slide Number Placeholder 1"/>
          <p:cNvSpPr>
            <a:spLocks noGrp="1"/>
          </p:cNvSpPr>
          <p:nvPr>
            <p:ph type="sldNum" sz="quarter" idx="12"/>
          </p:nvPr>
        </p:nvSpPr>
        <p:spPr/>
        <p:txBody>
          <a:bodyPr/>
          <a:lstStyle/>
          <a:p>
            <a:fld id="{5A13F171-3463-42CB-AB3C-56497CA68998}" type="slidenum">
              <a:rPr lang="en-ID" smtClean="0"/>
              <a:t>9</a:t>
            </a:fld>
            <a:endParaRPr lang="en-ID"/>
          </a:p>
        </p:txBody>
      </p:sp>
    </p:spTree>
    <p:extLst>
      <p:ext uri="{BB962C8B-B14F-4D97-AF65-F5344CB8AC3E}">
        <p14:creationId xmlns:p14="http://schemas.microsoft.com/office/powerpoint/2010/main" val="529508063"/>
      </p:ext>
    </p:extLst>
  </p:cSld>
  <p:clrMapOvr>
    <a:masterClrMapping/>
  </p:clrMapOvr>
  <mc:AlternateContent xmlns:mc="http://schemas.openxmlformats.org/markup-compatibility/2006">
    <mc:Choice xmlns:p14="http://schemas.microsoft.com/office/powerpoint/2010/main" Requires="p14">
      <p:transition spd="slow" p14:dur="2500" advTm="11000">
        <p:split orient="vert"/>
      </p:transition>
    </mc:Choice>
    <mc:Fallback>
      <p:transition spd="slow" advTm="1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250"/>
                                        <p:tgtEl>
                                          <p:spTgt spid="35"/>
                                        </p:tgtEl>
                                      </p:cBhvr>
                                    </p:animEffect>
                                    <p:anim calcmode="lin" valueType="num">
                                      <p:cBhvr>
                                        <p:cTn id="8" dur="250" fill="hold"/>
                                        <p:tgtEl>
                                          <p:spTgt spid="35"/>
                                        </p:tgtEl>
                                        <p:attrNameLst>
                                          <p:attrName>ppt_x</p:attrName>
                                        </p:attrNameLst>
                                      </p:cBhvr>
                                      <p:tavLst>
                                        <p:tav tm="0">
                                          <p:val>
                                            <p:strVal val="#ppt_x"/>
                                          </p:val>
                                        </p:tav>
                                        <p:tav tm="100000">
                                          <p:val>
                                            <p:strVal val="#ppt_x"/>
                                          </p:val>
                                        </p:tav>
                                      </p:tavLst>
                                    </p:anim>
                                    <p:anim calcmode="lin" valueType="num">
                                      <p:cBhvr>
                                        <p:cTn id="9" dur="25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TotalTime>
  <Words>546</Words>
  <Application>Microsoft Office PowerPoint</Application>
  <PresentationFormat>Widescreen</PresentationFormat>
  <Paragraphs>101</Paragraphs>
  <Slides>10</Slides>
  <Notes>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10</vt:i4>
      </vt:variant>
    </vt:vector>
  </HeadingPairs>
  <TitlesOfParts>
    <vt:vector size="24" baseType="lpstr">
      <vt:lpstr>Andalus</vt:lpstr>
      <vt:lpstr>Arial</vt:lpstr>
      <vt:lpstr>AvenirNext LT Pro Bold</vt:lpstr>
      <vt:lpstr>Bahnschrift</vt:lpstr>
      <vt:lpstr>Calibri</vt:lpstr>
      <vt:lpstr>Calibri Light</vt:lpstr>
      <vt:lpstr>Century Gothic</vt:lpstr>
      <vt:lpstr>Open Sans</vt:lpstr>
      <vt:lpstr>Roboto</vt:lpstr>
      <vt:lpstr>Segoe UI</vt:lpstr>
      <vt:lpstr>Segoe UI Light</vt:lpstr>
      <vt:lpstr>Wingdings 3</vt:lpstr>
      <vt:lpstr>Office Theme</vt:lpstr>
      <vt:lpstr>Slice</vt:lpstr>
      <vt:lpstr>PowerPoint Presentation</vt:lpstr>
      <vt:lpstr>PowerPoint Presentation</vt:lpstr>
      <vt:lpstr>PowerPoint Presentation</vt:lpstr>
      <vt:lpstr>PowerPoint Presentation</vt:lpstr>
      <vt:lpstr>Data Preprocessing</vt:lpstr>
      <vt:lpstr>Question &amp; EDA  / Exploratory Data Analysis</vt:lpstr>
      <vt:lpstr>Insights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murdianrenny@gmail.com</dc:creator>
  <cp:lastModifiedBy>Reda Ibrahim</cp:lastModifiedBy>
  <cp:revision>36</cp:revision>
  <dcterms:created xsi:type="dcterms:W3CDTF">2022-11-02T02:53:24Z</dcterms:created>
  <dcterms:modified xsi:type="dcterms:W3CDTF">2023-03-27T00:00:46Z</dcterms:modified>
</cp:coreProperties>
</file>